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88" r:id="rId1"/>
  </p:sldMasterIdLst>
  <p:notesMasterIdLst>
    <p:notesMasterId r:id="rId13"/>
  </p:notesMasterIdLst>
  <p:handoutMasterIdLst>
    <p:handoutMasterId r:id="rId14"/>
  </p:handoutMasterIdLst>
  <p:sldIdLst>
    <p:sldId id="352" r:id="rId2"/>
    <p:sldId id="303" r:id="rId3"/>
    <p:sldId id="317" r:id="rId4"/>
    <p:sldId id="321" r:id="rId5"/>
    <p:sldId id="324" r:id="rId6"/>
    <p:sldId id="326" r:id="rId7"/>
    <p:sldId id="327" r:id="rId8"/>
    <p:sldId id="353" r:id="rId9"/>
    <p:sldId id="349" r:id="rId10"/>
    <p:sldId id="351" r:id="rId11"/>
    <p:sldId id="328" r:id="rId12"/>
  </p:sldIdLst>
  <p:sldSz cx="10058400" cy="7772400"/>
  <p:notesSz cx="7102475" cy="10233025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99"/>
    <a:srgbClr val="FFFF00"/>
    <a:srgbClr val="CC3300"/>
    <a:srgbClr val="008000"/>
    <a:srgbClr val="0000FF"/>
    <a:srgbClr val="F8F8F8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76" autoAdjust="0"/>
    <p:restoredTop sz="95969" autoAdjust="0"/>
  </p:normalViewPr>
  <p:slideViewPr>
    <p:cSldViewPr snapToGrid="0">
      <p:cViewPr varScale="1">
        <p:scale>
          <a:sx n="88" d="100"/>
          <a:sy n="88" d="100"/>
        </p:scale>
        <p:origin x="1386" y="84"/>
      </p:cViewPr>
      <p:guideLst>
        <p:guide orient="horz" pos="2448"/>
        <p:guide pos="31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68" d="100"/>
          <a:sy n="68" d="100"/>
        </p:scale>
        <p:origin x="33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05088BA-0D11-405D-BB14-0E9616D7310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3429"/>
          </a:xfrm>
          <a:prstGeom prst="rect">
            <a:avLst/>
          </a:prstGeom>
        </p:spPr>
        <p:txBody>
          <a:bodyPr vert="horz" lIns="99051" tIns="49526" rIns="99051" bIns="49526" rtlCol="0"/>
          <a:lstStyle>
            <a:lvl1pPr algn="l">
              <a:defRPr sz="1300"/>
            </a:lvl1pPr>
          </a:lstStyle>
          <a:p>
            <a:endParaRPr lang="en-US" sz="100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AF4C34-75F5-E7D5-DAA6-E8914901E85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093" y="0"/>
            <a:ext cx="3077739" cy="513429"/>
          </a:xfrm>
          <a:prstGeom prst="rect">
            <a:avLst/>
          </a:prstGeom>
        </p:spPr>
        <p:txBody>
          <a:bodyPr vert="horz" lIns="99051" tIns="49526" rIns="99051" bIns="49526" rtlCol="0"/>
          <a:lstStyle>
            <a:lvl1pPr algn="r">
              <a:defRPr sz="1300"/>
            </a:lvl1pPr>
          </a:lstStyle>
          <a:p>
            <a:r>
              <a:rPr lang="en-US" sz="1000"/>
              <a:t>9/15/2024 am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18DEFF-BF47-8992-036F-FC7656798BE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19599"/>
            <a:ext cx="3077739" cy="513428"/>
          </a:xfrm>
          <a:prstGeom prst="rect">
            <a:avLst/>
          </a:prstGeom>
        </p:spPr>
        <p:txBody>
          <a:bodyPr vert="horz" lIns="99051" tIns="49526" rIns="99051" bIns="49526" rtlCol="0" anchor="b"/>
          <a:lstStyle>
            <a:lvl1pPr algn="l">
              <a:defRPr sz="1300"/>
            </a:lvl1pPr>
          </a:lstStyle>
          <a:p>
            <a:r>
              <a:rPr lang="en-US" sz="1000"/>
              <a:t>Shawn Yon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E9385F-B309-9CCD-C25E-6C96D50550C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093" y="9719599"/>
            <a:ext cx="3077739" cy="513428"/>
          </a:xfrm>
          <a:prstGeom prst="rect">
            <a:avLst/>
          </a:prstGeom>
        </p:spPr>
        <p:txBody>
          <a:bodyPr vert="horz" lIns="99051" tIns="49526" rIns="99051" bIns="49526" rtlCol="0" anchor="b"/>
          <a:lstStyle>
            <a:lvl1pPr algn="r">
              <a:defRPr sz="1300"/>
            </a:lvl1pPr>
          </a:lstStyle>
          <a:p>
            <a:r>
              <a:rPr lang="en-US" sz="1000" dirty="0"/>
              <a:t>Page </a:t>
            </a:r>
            <a:fld id="{06AC66F4-725B-468D-A06B-B2F99C530AF2}" type="slidenum">
              <a:rPr lang="en-US" sz="1000"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667405232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F39F9F8-1FEA-CE7F-C6FA-9F892F5AF27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7739" cy="511651"/>
          </a:xfrm>
          <a:prstGeom prst="rect">
            <a:avLst/>
          </a:prstGeom>
        </p:spPr>
        <p:txBody>
          <a:bodyPr vert="horz" lIns="99051" tIns="49526" rIns="99051" bIns="4952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CA7061-A147-9389-BE4A-C0E64BCAE5F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023093" y="1"/>
            <a:ext cx="3077739" cy="511651"/>
          </a:xfrm>
          <a:prstGeom prst="rect">
            <a:avLst/>
          </a:prstGeom>
        </p:spPr>
        <p:txBody>
          <a:bodyPr vert="horz" lIns="99051" tIns="49526" rIns="99051" bIns="49526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9/15/2024 am</a:t>
            </a:r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DEB333B-05DB-9C58-2DF8-8E0DBB3CF78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069975" y="768350"/>
            <a:ext cx="49625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51" tIns="49526" rIns="99051" bIns="49526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5985ECE-51CB-087F-0258-3BB774FAAD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10248" y="4860688"/>
            <a:ext cx="5681980" cy="4604861"/>
          </a:xfrm>
          <a:prstGeom prst="rect">
            <a:avLst/>
          </a:prstGeom>
        </p:spPr>
        <p:txBody>
          <a:bodyPr vert="horz" lIns="99051" tIns="49526" rIns="99051" bIns="49526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A7A5BE-E370-F46D-68A0-91EA746540B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719598"/>
            <a:ext cx="3077739" cy="511651"/>
          </a:xfrm>
          <a:prstGeom prst="rect">
            <a:avLst/>
          </a:prstGeom>
        </p:spPr>
        <p:txBody>
          <a:bodyPr vert="horz" lIns="99051" tIns="49526" rIns="99051" bIns="4952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Shawn Yon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1F9B97-F228-8B03-569A-7BF1E7ED48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023093" y="9719598"/>
            <a:ext cx="3077739" cy="511651"/>
          </a:xfrm>
          <a:prstGeom prst="rect">
            <a:avLst/>
          </a:prstGeom>
        </p:spPr>
        <p:txBody>
          <a:bodyPr vert="horz" wrap="square" lIns="99051" tIns="49526" rIns="99051" bIns="4952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0A2D866-D77F-4C37-9F10-DDF864E507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069E3534-A2FD-2060-EF96-D4D9DA0C686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0406E09F-15FB-1022-7E75-BBE45B308E9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Revelation 21:18-21</a:t>
            </a:r>
          </a:p>
          <a:p>
            <a:endParaRPr lang="en-US" altLang="en-US"/>
          </a:p>
          <a:p>
            <a:r>
              <a:rPr lang="en-US" altLang="en-US"/>
              <a:t>Romans 6:23; Ephesians 2:8</a:t>
            </a:r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FBE34425-58D7-150C-840F-63DABC0498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4790" indent="-309534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38140" indent="-247628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33396" indent="-247628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228651" indent="-247628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723907" indent="-247628" defTabSz="495256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219163" indent="-247628" defTabSz="495256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14418" indent="-247628" defTabSz="495256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09674" indent="-247628" defTabSz="495256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D58AC52-AFD6-4E7F-8847-97BB796FB116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9D5781-4660-5420-C2B1-16110422EDF5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9/15/2024 am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A1D7B9-9F71-604A-83D3-D66ACF137F2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Shawn Yon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>
            <a:extLst>
              <a:ext uri="{FF2B5EF4-FFF2-40B4-BE49-F238E27FC236}">
                <a16:creationId xmlns:a16="http://schemas.microsoft.com/office/drawing/2014/main" id="{0FFC2866-E2A6-3E75-F078-0E4DFD87009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>
            <a:extLst>
              <a:ext uri="{FF2B5EF4-FFF2-40B4-BE49-F238E27FC236}">
                <a16:creationId xmlns:a16="http://schemas.microsoft.com/office/drawing/2014/main" id="{B86E6114-B432-82DE-06A1-07EF304057F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7652" name="Slide Number Placeholder 3">
            <a:extLst>
              <a:ext uri="{FF2B5EF4-FFF2-40B4-BE49-F238E27FC236}">
                <a16:creationId xmlns:a16="http://schemas.microsoft.com/office/drawing/2014/main" id="{671D21BC-27A2-2DCA-A75F-74171FDF63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4790" indent="-309534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38140" indent="-247628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33396" indent="-247628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228651" indent="-247628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723907" indent="-247628" defTabSz="495256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219163" indent="-247628" defTabSz="495256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14418" indent="-247628" defTabSz="495256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09674" indent="-247628" defTabSz="495256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AE43D39-47B8-4149-9B31-5C425BDAAF0B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F0530D-2972-C422-3D9F-1258A33F2CDD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9/15/2024 am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A6A518-39C2-092F-F4DC-85705A932E0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Shawn Yon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>
            <a:extLst>
              <a:ext uri="{FF2B5EF4-FFF2-40B4-BE49-F238E27FC236}">
                <a16:creationId xmlns:a16="http://schemas.microsoft.com/office/drawing/2014/main" id="{68FF66F6-70EE-C8B5-2785-CA59DBBAC1E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>
            <a:extLst>
              <a:ext uri="{FF2B5EF4-FFF2-40B4-BE49-F238E27FC236}">
                <a16:creationId xmlns:a16="http://schemas.microsoft.com/office/drawing/2014/main" id="{B3FC95CC-B156-BC5B-56CD-4336B1B6F54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F5112FDD-F883-93A2-E836-9C8855A4EA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4790" indent="-309534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38140" indent="-247628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33396" indent="-247628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228651" indent="-247628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723907" indent="-247628" defTabSz="495256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219163" indent="-247628" defTabSz="495256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14418" indent="-247628" defTabSz="495256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09674" indent="-247628" defTabSz="495256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5248687-119C-4BD2-9E92-EBF3EC2D1E13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81DA5E-2D62-13D6-9BDA-B51590671EF4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9/15/2024 am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5CA6EA-6275-7D36-FE97-14D12A36339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Shawn Yon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D7EF8F70-CB7F-85C4-3F38-DA9D68843B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4790" indent="-309534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38140" indent="-247628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33396" indent="-247628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228651" indent="-247628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723907" indent="-247628" defTabSz="495256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219163" indent="-247628" defTabSz="495256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14418" indent="-247628" defTabSz="495256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09674" indent="-247628" defTabSz="495256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72C46FD-47A8-4FFE-A4E8-A62AE0439F65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C9E8B49A-D46A-FBBF-34DC-1DAD400ABE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5955020A-E3C3-7AB5-280D-101CE2A4C9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60634D-E8B7-C7D3-70C4-5C3BE6D7C871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9/15/2024 am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0054DD-9775-277E-98B3-15B51EC9BEC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Shawn Yon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CF62AEC7-C210-58C9-5D92-38229A9A544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43F18CC2-BDBD-8B87-D04A-AE842200EB7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ECC11C36-9F55-9608-8DF2-8C9CC221B8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4790" indent="-309534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38140" indent="-247628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33396" indent="-247628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228651" indent="-247628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723907" indent="-247628" defTabSz="495256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219163" indent="-247628" defTabSz="495256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14418" indent="-247628" defTabSz="495256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09674" indent="-247628" defTabSz="495256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AF00BF5-F9A3-45D1-9708-148FE6588320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E867DD-2AAF-E52B-B605-73F6789F3B94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9/15/2024 am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B275E5-B068-CEED-21FF-980AD06E14A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Shawn Yon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AA7D08F3-0A73-5E9F-DA06-AD1E7939291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1F9F1F5F-E544-6919-FC16-1A4999197C8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463461DF-192A-227C-00C2-702DB68299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4790" indent="-309534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38140" indent="-247628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33396" indent="-247628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228651" indent="-247628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723907" indent="-247628" defTabSz="495256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219163" indent="-247628" defTabSz="495256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14418" indent="-247628" defTabSz="495256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09674" indent="-247628" defTabSz="495256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94C1B84-8644-424E-8E44-BA22F085CAFC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41648A-809C-1884-7AA8-A9C7D066951C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9/15/2024 am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5AA590-0DC3-8331-94C7-78DEA9C4AA7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Shawn Yon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AEB5FA5C-CE20-8BAB-225B-1009258B0C7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6A9C1F62-3FE8-710C-932C-254CA2529F7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034C568E-C4F1-FA18-4118-08A5BF85BB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4790" indent="-309534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38140" indent="-247628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33396" indent="-247628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228651" indent="-247628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723907" indent="-247628" defTabSz="495256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219163" indent="-247628" defTabSz="495256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14418" indent="-247628" defTabSz="495256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09674" indent="-247628" defTabSz="495256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E1D5045-FF45-4A02-9ADF-15486A69D190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5A0ADE-461F-033D-224F-5EF45A59F135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9/15/2024 am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EA1EE8-BFF3-6D5D-723D-CC1BF4EC69D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Shawn Yon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>
            <a:extLst>
              <a:ext uri="{FF2B5EF4-FFF2-40B4-BE49-F238E27FC236}">
                <a16:creationId xmlns:a16="http://schemas.microsoft.com/office/drawing/2014/main" id="{5BCE66B1-8EFA-AE77-4577-8775401CD45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>
            <a:extLst>
              <a:ext uri="{FF2B5EF4-FFF2-40B4-BE49-F238E27FC236}">
                <a16:creationId xmlns:a16="http://schemas.microsoft.com/office/drawing/2014/main" id="{6D4DB146-CC2A-8FA3-0635-8E975BE7B63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5EE5B6DA-719B-03F9-7ECA-1C1548C477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4790" indent="-309534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38140" indent="-247628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33396" indent="-247628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228651" indent="-247628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723907" indent="-247628" defTabSz="495256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219163" indent="-247628" defTabSz="495256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14418" indent="-247628" defTabSz="495256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09674" indent="-247628" defTabSz="495256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BD53645-4CF7-4119-9CD2-07749E9710CE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58FA1E-3E4C-1121-3775-327B730127EC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9/15/2024 am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82C15F-1567-FB29-AB48-5548C7A78A9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Shawn Yon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>
            <a:extLst>
              <a:ext uri="{FF2B5EF4-FFF2-40B4-BE49-F238E27FC236}">
                <a16:creationId xmlns:a16="http://schemas.microsoft.com/office/drawing/2014/main" id="{A398B920-F7A4-CC1E-9470-F0466C1CDFE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>
            <a:extLst>
              <a:ext uri="{FF2B5EF4-FFF2-40B4-BE49-F238E27FC236}">
                <a16:creationId xmlns:a16="http://schemas.microsoft.com/office/drawing/2014/main" id="{E574E571-146D-3CD3-BFD0-4387DAF3694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0EEB118B-9555-F939-FA66-DCEE25AF5F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4790" indent="-309534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38140" indent="-247628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33396" indent="-247628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228651" indent="-247628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723907" indent="-247628" defTabSz="495256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219163" indent="-247628" defTabSz="495256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14418" indent="-247628" defTabSz="495256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09674" indent="-247628" defTabSz="495256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4E3802C-6B8D-4436-B62D-252F174DA7C3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C516B3-5571-7B07-C9C7-7CF5F5B52A25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9/15/2024 am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5C3FF1-3289-4DFA-0F8F-F3CA8729E43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Shawn Yon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7BBBE7E1-C91A-667B-4E52-E50D305691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4790" indent="-309534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38140" indent="-247628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33396" indent="-247628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228651" indent="-247628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723907" indent="-247628" defTabSz="495256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219163" indent="-247628" defTabSz="495256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14418" indent="-247628" defTabSz="495256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09674" indent="-247628" defTabSz="495256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0A7EC5C-3089-4DFC-AFF2-6F71DDD0B000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A4AB635D-36B0-2433-EAB5-0BCE881884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87EBA56C-7873-7385-7302-ADE658D52C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47628" indent="-247628"/>
            <a:r>
              <a:rPr lang="en-US" altLang="en-US" dirty="0"/>
              <a:t>Read 2 Peter 3:1-18- The “second epistle”</a:t>
            </a:r>
          </a:p>
          <a:p>
            <a:pPr marL="247628" indent="-247628"/>
            <a:endParaRPr lang="en-US" altLang="en-US" dirty="0"/>
          </a:p>
          <a:p>
            <a:pPr marL="247628" indent="-247628">
              <a:buFontTx/>
              <a:buAutoNum type="arabicPeriod"/>
            </a:pPr>
            <a:r>
              <a:rPr lang="en-US" altLang="en-US" dirty="0"/>
              <a:t>Warns of false teachers in Chap 2.</a:t>
            </a:r>
          </a:p>
          <a:p>
            <a:pPr marL="247628" indent="-247628">
              <a:buFontTx/>
              <a:buAutoNum type="arabicPeriod"/>
            </a:pPr>
            <a:r>
              <a:rPr lang="en-US" altLang="en-US" dirty="0"/>
              <a:t>Calls them “beloved” but strangers in the first epistle. See Hebrews 11:13-16.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8CDC09-E2A4-C97A-E63F-2DAF6E22A52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9/15/2024 am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8432A4-AF73-47A8-01F3-CE3B3A9C2F0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Shawn Yon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A9E1C1F-3F98-6BDD-A7B5-8F87509B3AA1}"/>
              </a:ext>
            </a:extLst>
          </p:cNvPr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7891" y="873196"/>
            <a:ext cx="8895398" cy="379984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0698" y="4767793"/>
            <a:ext cx="7613266" cy="1865376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rgbClr val="262626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6">
            <a:extLst>
              <a:ext uri="{FF2B5EF4-FFF2-40B4-BE49-F238E27FC236}">
                <a16:creationId xmlns:a16="http://schemas.microsoft.com/office/drawing/2014/main" id="{A5EE683E-C9CD-88F3-01B3-6F8B67F0E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>
              <a:defRPr/>
            </a:pPr>
            <a:fld id="{5D070A9F-6E36-444F-BC8B-E4D46F234A4B}" type="datetimeFigureOut">
              <a:rPr lang="en-US"/>
              <a:pPr>
                <a:defRPr/>
              </a:pPr>
              <a:t>9/20/2024</a:t>
            </a:fld>
            <a:endParaRPr lang="en-US" dirty="0"/>
          </a:p>
        </p:txBody>
      </p:sp>
      <p:sp>
        <p:nvSpPr>
          <p:cNvPr id="6" name="Footer Placeholder 7">
            <a:extLst>
              <a:ext uri="{FF2B5EF4-FFF2-40B4-BE49-F238E27FC236}">
                <a16:creationId xmlns:a16="http://schemas.microsoft.com/office/drawing/2014/main" id="{280B4F36-9982-042D-AE55-E6A902450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8">
            <a:extLst>
              <a:ext uri="{FF2B5EF4-FFF2-40B4-BE49-F238E27FC236}">
                <a16:creationId xmlns:a16="http://schemas.microsoft.com/office/drawing/2014/main" id="{70D3EA18-4E1A-E282-80CB-0AE8FCE57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F510798-468A-49DB-812E-7B99C96676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663109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D33A47-9FBB-302D-BE35-E9E5AC132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CF666-9B31-4AAA-B4A7-05CCA50275D7}" type="datetimeFigureOut">
              <a:rPr lang="en-US"/>
              <a:pPr>
                <a:defRPr/>
              </a:pPr>
              <a:t>9/20/2024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E40535-9246-DA4A-C7AF-2D3445E83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7D18A4-94AA-4F12-0943-D27D14FF8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58CAB-BBE2-482F-AF76-9AD2BCD03F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710216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3759" y="788035"/>
            <a:ext cx="2168843" cy="54406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6508" y="809626"/>
            <a:ext cx="6380798" cy="612076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2D78B1-15D0-8EB7-A909-F3631BE8B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E6043-4A37-44B1-BB76-191E2CA06B52}" type="datetimeFigureOut">
              <a:rPr lang="en-US"/>
              <a:pPr>
                <a:defRPr/>
              </a:pPr>
              <a:t>9/20/2024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C0FC58-A44E-5B17-B240-FB36280D4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B1A78A-1A93-B4B5-9D06-FECE440E3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B1404-A4F0-4708-A197-7E0F54D6CB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583743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FE3CB5-CE38-3C97-DA89-2A3872632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0A591-5032-4532-BEEF-BD460A6AC17B}" type="datetimeFigureOut">
              <a:rPr lang="en-US"/>
              <a:pPr>
                <a:defRPr/>
              </a:pPr>
              <a:t>9/20/2024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3E8C8A-F641-100A-36EF-8770661E7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445C9A-B77B-4919-2018-5E8FB44A6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29475" y="6121675"/>
            <a:ext cx="2414588" cy="1584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0C787-E847-43C2-B32E-D293DD180A7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3996883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891" y="869742"/>
            <a:ext cx="8894140" cy="3803294"/>
          </a:xfrm>
        </p:spPr>
        <p:txBody>
          <a:bodyPr anchor="b"/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698" y="4764770"/>
            <a:ext cx="7611694" cy="1865376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AB9F4C-E413-9D8B-5E94-DA654F914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86523-5E9A-41D1-ABF2-8AD64DF9AD1C}" type="datetimeFigureOut">
              <a:rPr lang="en-US"/>
              <a:pPr>
                <a:defRPr/>
              </a:pPr>
              <a:t>9/20/2024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9920F-6EE8-A0B5-BAB9-76BE881F9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2095BB-E2D0-C363-9202-E17C5B379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10E6C-69BB-4C0F-9495-EB985BC9E3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441656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8241" y="2264552"/>
            <a:ext cx="3847338" cy="42696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9347" y="2264552"/>
            <a:ext cx="3847338" cy="42696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2780C37-EABE-645B-C672-DC29701E4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C64B4-853A-4B33-8932-C27951F8D2DD}" type="datetimeFigureOut">
              <a:rPr lang="en-US"/>
              <a:pPr>
                <a:defRPr/>
              </a:pPr>
              <a:t>9/20/2024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8BD72AC-B6D2-3C6A-9328-9F7405E46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407302B-9BD6-C58A-D7B6-3AED70076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EA61C-9CAE-4E87-A6CF-E5B577AC8A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133527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8241" y="2312529"/>
            <a:ext cx="3847338" cy="819853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8241" y="3120162"/>
            <a:ext cx="3847338" cy="36271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56277" y="2310226"/>
            <a:ext cx="3847338" cy="818693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6277" y="3117789"/>
            <a:ext cx="3847338" cy="36271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F0164BF-0A45-02A9-DC5B-C11A113AB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4B90F-4396-45CE-A57C-A7D65285EEA5}" type="datetimeFigureOut">
              <a:rPr lang="en-US"/>
              <a:pPr>
                <a:defRPr/>
              </a:pPr>
              <a:t>9/20/2024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80AA756-8E05-CD69-BBCB-1F97F46B4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FBD85D13-21FF-6A5C-3261-AAABB029B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459F8-EA96-4455-A2CB-B777FEA59A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086793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A498E10-0459-B619-1FA2-B499E1D82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1DC6F-242F-4123-8F96-94E8D0EC42AA}" type="datetimeFigureOut">
              <a:rPr lang="en-US"/>
              <a:pPr>
                <a:defRPr/>
              </a:pPr>
              <a:t>9/20/2024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E9A7252-5AC8-4DD0-0BA0-AF3022BE9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DB77CFA-12D7-9D88-864D-115A4681B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574CC-3FF2-4615-AD44-BBCF341920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195934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10D0B2C-08A2-483B-099A-CB03DE6A1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31FE6-3376-438C-9065-76786A1BED21}" type="datetimeFigureOut">
              <a:rPr lang="en-US"/>
              <a:pPr>
                <a:defRPr/>
              </a:pPr>
              <a:t>9/20/2024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024C496-4229-A648-7D8A-068E0B04D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837FA77-16FB-D3C6-3DAA-73BF039AD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B913E-572C-4ADB-8963-92A60E46F6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247240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EC7C7FA-0A0C-A8A5-B5BC-312EA39CD320}"/>
              </a:ext>
            </a:extLst>
          </p:cNvPr>
          <p:cNvSpPr/>
          <p:nvPr/>
        </p:nvSpPr>
        <p:spPr>
          <a:xfrm>
            <a:off x="6286500" y="0"/>
            <a:ext cx="3771900" cy="7772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815658" y="614586"/>
            <a:ext cx="2791206" cy="2176272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863600"/>
            <a:ext cx="5029200" cy="518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7685" y="2846722"/>
            <a:ext cx="2803779" cy="3543919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6FF3B8-9595-C4DE-83E8-FECA8B49B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DEADE-92EE-43B6-9DB4-F77313FBD5D2}" type="datetimeFigureOut">
              <a:rPr lang="en-US"/>
              <a:pPr>
                <a:defRPr/>
              </a:pPr>
              <a:t>9/20/2024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EF6E48-6368-850E-D7EF-33D226B78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D7F54D-2543-9CC9-ED97-63DDBC504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D8FC71B-9B74-4801-B50F-893E4FCAE3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908359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10" y="6141157"/>
            <a:ext cx="8894140" cy="695054"/>
          </a:xfrm>
        </p:spPr>
        <p:txBody>
          <a:bodyPr anchor="b"/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0058400" cy="6041746"/>
          </a:xfrm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/>
          </a:bodyPr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8241" y="6697700"/>
            <a:ext cx="7614209" cy="60452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11">
            <a:extLst>
              <a:ext uri="{FF2B5EF4-FFF2-40B4-BE49-F238E27FC236}">
                <a16:creationId xmlns:a16="http://schemas.microsoft.com/office/drawing/2014/main" id="{60638218-217B-245F-E164-D27572626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>
              <a:defRPr/>
            </a:pPr>
            <a:fld id="{0FDC5063-82FC-423E-9E92-B235255B6BFF}" type="datetimeFigureOut">
              <a:rPr lang="en-US"/>
              <a:pPr>
                <a:defRPr/>
              </a:pPr>
              <a:t>9/20/2024</a:t>
            </a:fld>
            <a:endParaRPr lang="en-US" dirty="0"/>
          </a:p>
        </p:txBody>
      </p:sp>
      <p:sp>
        <p:nvSpPr>
          <p:cNvPr id="6" name="Footer Placeholder 12">
            <a:extLst>
              <a:ext uri="{FF2B5EF4-FFF2-40B4-BE49-F238E27FC236}">
                <a16:creationId xmlns:a16="http://schemas.microsoft.com/office/drawing/2014/main" id="{AF3D566F-1C2D-B86A-0229-5229F161F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3">
            <a:extLst>
              <a:ext uri="{FF2B5EF4-FFF2-40B4-BE49-F238E27FC236}">
                <a16:creationId xmlns:a16="http://schemas.microsoft.com/office/drawing/2014/main" id="{C235C77C-D8D6-85DC-4730-F5E507383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199262D-42C9-483E-BCB4-6DB1C58887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16811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760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DFB811-8B8C-F823-64CC-87E91F5B6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2925" y="566738"/>
            <a:ext cx="8886825" cy="18780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A036BD0A-D5CE-D6A7-80B8-9D71A129970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58800" y="2279650"/>
            <a:ext cx="8870950" cy="426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5B3299-C04E-9C0A-7F07-47881E13F8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5150" y="7267575"/>
            <a:ext cx="3395663" cy="258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50">
                <a:solidFill>
                  <a:schemeClr val="tx1">
                    <a:alpha val="8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F8743C5-30BA-4627-B179-127EDFD34CDB}" type="datetimeFigureOut">
              <a:rPr lang="en-US"/>
              <a:pPr>
                <a:defRPr/>
              </a:pPr>
              <a:t>9/20/2024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04FF0E-E12D-3ECB-2A22-9A142A84DD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5150" y="7427913"/>
            <a:ext cx="4149725" cy="260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50" cap="all" baseline="0">
                <a:solidFill>
                  <a:schemeClr val="tx1">
                    <a:alpha val="8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C59461-FB0B-049C-9DB7-F16A0D4F03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229475" y="6659563"/>
            <a:ext cx="2414588" cy="15843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300">
                <a:solidFill>
                  <a:srgbClr val="4F81BD"/>
                </a:solidFill>
                <a:latin typeface="Calibri Light" panose="020F0302020204030204" pitchFamily="34" charset="0"/>
              </a:defRPr>
            </a:lvl1pPr>
          </a:lstStyle>
          <a:p>
            <a:pPr>
              <a:defRPr/>
            </a:pPr>
            <a:fld id="{9CFDD4B8-5503-483F-9E91-C282D97EC3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1" r:id="rId1"/>
    <p:sldLayoutId id="2147484253" r:id="rId2"/>
    <p:sldLayoutId id="2147484254" r:id="rId3"/>
    <p:sldLayoutId id="2147484255" r:id="rId4"/>
    <p:sldLayoutId id="2147484256" r:id="rId5"/>
    <p:sldLayoutId id="2147484257" r:id="rId6"/>
    <p:sldLayoutId id="2147484258" r:id="rId7"/>
    <p:sldLayoutId id="2147484262" r:id="rId8"/>
    <p:sldLayoutId id="2147484263" r:id="rId9"/>
    <p:sldLayoutId id="2147484259" r:id="rId10"/>
    <p:sldLayoutId id="2147484260" r:id="rId11"/>
  </p:sldLayoutIdLst>
  <p:transition/>
  <p:hf sldNum="0"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5400" kern="1200" spc="-12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5400">
          <a:solidFill>
            <a:schemeClr val="accent1"/>
          </a:solidFill>
          <a:latin typeface="Calibri Light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5400">
          <a:solidFill>
            <a:schemeClr val="accent1"/>
          </a:solidFill>
          <a:latin typeface="Calibri Light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5400">
          <a:solidFill>
            <a:schemeClr val="accent1"/>
          </a:solidFill>
          <a:latin typeface="Calibri Light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5400">
          <a:solidFill>
            <a:schemeClr val="accent1"/>
          </a:solidFill>
          <a:latin typeface="Calibri Light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5400">
          <a:solidFill>
            <a:schemeClr val="accent1"/>
          </a:solidFill>
          <a:latin typeface="Calibri Light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5400">
          <a:solidFill>
            <a:schemeClr val="accent1"/>
          </a:solidFill>
          <a:latin typeface="Calibri Light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5400">
          <a:solidFill>
            <a:schemeClr val="accent1"/>
          </a:solidFill>
          <a:latin typeface="Calibri Light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5400">
          <a:solidFill>
            <a:schemeClr val="accent1"/>
          </a:solidFill>
          <a:latin typeface="Calibri Light"/>
        </a:defRPr>
      </a:lvl9pPr>
    </p:titleStyle>
    <p:bodyStyle>
      <a:lvl1pPr marL="90488" indent="-90488" algn="l" rtl="0" eaLnBrk="0" fontAlgn="base" hangingPunct="0">
        <a:lnSpc>
          <a:spcPct val="85000"/>
        </a:lnSpc>
        <a:spcBef>
          <a:spcPts val="1300"/>
        </a:spcBef>
        <a:spcAft>
          <a:spcPct val="0"/>
        </a:spcAft>
        <a:buFont typeface="Arial" panose="020B0604020202020204" pitchFamily="34" charset="0"/>
        <a:buChar char=" "/>
        <a:defRPr sz="2400" kern="1200">
          <a:solidFill>
            <a:srgbClr val="262626"/>
          </a:solidFill>
          <a:latin typeface="+mn-lt"/>
          <a:ea typeface="+mn-ea"/>
          <a:cs typeface="+mn-cs"/>
        </a:defRPr>
      </a:lvl1pPr>
      <a:lvl2pPr marL="346075" indent="-342900" algn="l" rtl="0" eaLnBrk="0" fontAlgn="base" hangingPunct="0">
        <a:lnSpc>
          <a:spcPct val="85000"/>
        </a:lnSpc>
        <a:spcBef>
          <a:spcPts val="600"/>
        </a:spcBef>
        <a:spcAft>
          <a:spcPct val="0"/>
        </a:spcAft>
        <a:buFont typeface="Arial" panose="020B0604020202020204" pitchFamily="34" charset="0"/>
        <a:buChar char=" "/>
        <a:defRPr sz="2400" kern="1200">
          <a:solidFill>
            <a:srgbClr val="262626"/>
          </a:solidFill>
          <a:latin typeface="+mn-lt"/>
          <a:ea typeface="+mn-ea"/>
          <a:cs typeface="+mn-cs"/>
        </a:defRPr>
      </a:lvl2pPr>
      <a:lvl3pPr marL="547688" indent="-547688" algn="l" rtl="0" eaLnBrk="0" fontAlgn="base" hangingPunct="0">
        <a:lnSpc>
          <a:spcPct val="85000"/>
        </a:lnSpc>
        <a:spcBef>
          <a:spcPts val="600"/>
        </a:spcBef>
        <a:spcAft>
          <a:spcPct val="0"/>
        </a:spcAft>
        <a:buFont typeface="Arial" panose="020B0604020202020204" pitchFamily="34" charset="0"/>
        <a:buChar char=" "/>
        <a:defRPr sz="2000" i="1" kern="1200">
          <a:solidFill>
            <a:srgbClr val="262626"/>
          </a:solidFill>
          <a:latin typeface="+mn-lt"/>
          <a:ea typeface="+mn-ea"/>
          <a:cs typeface="+mn-cs"/>
        </a:defRPr>
      </a:lvl3pPr>
      <a:lvl4pPr marL="822325" indent="-822325" algn="l" rtl="0" eaLnBrk="0" fontAlgn="base" hangingPunct="0">
        <a:lnSpc>
          <a:spcPct val="85000"/>
        </a:lnSpc>
        <a:spcBef>
          <a:spcPts val="600"/>
        </a:spcBef>
        <a:spcAft>
          <a:spcPct val="0"/>
        </a:spcAft>
        <a:buFont typeface="Arial" panose="020B0604020202020204" pitchFamily="34" charset="0"/>
        <a:buChar char=" "/>
        <a:defRPr sz="2000" kern="1200">
          <a:solidFill>
            <a:srgbClr val="262626"/>
          </a:solidFill>
          <a:latin typeface="+mn-lt"/>
          <a:ea typeface="+mn-ea"/>
          <a:cs typeface="+mn-cs"/>
        </a:defRPr>
      </a:lvl4pPr>
      <a:lvl5pPr marL="1096963" indent="-1096963" algn="l" rtl="0" eaLnBrk="0" fontAlgn="base" hangingPunct="0">
        <a:lnSpc>
          <a:spcPct val="85000"/>
        </a:lnSpc>
        <a:spcBef>
          <a:spcPts val="600"/>
        </a:spcBef>
        <a:spcAft>
          <a:spcPct val="0"/>
        </a:spcAft>
        <a:buFont typeface="Arial" panose="020B0604020202020204" pitchFamily="34" charset="0"/>
        <a:buChar char=" "/>
        <a:defRPr sz="2000" kern="1200">
          <a:solidFill>
            <a:srgbClr val="262626"/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2">
            <a:extLst>
              <a:ext uri="{FF2B5EF4-FFF2-40B4-BE49-F238E27FC236}">
                <a16:creationId xmlns:a16="http://schemas.microsoft.com/office/drawing/2014/main" id="{38B69B8B-1838-57E7-4B94-1F0E1BB1A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2925" y="1017757"/>
            <a:ext cx="8886825" cy="975973"/>
          </a:xfr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700" dirty="0">
                <a:solidFill>
                  <a:schemeClr val="bg1"/>
                </a:solidFill>
                <a:latin typeface="Arial Black" pitchFamily="34" charset="0"/>
              </a:rPr>
              <a:t>Heaven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022F6FCB-830B-0881-EEF0-DD937C1F94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638" y="2574925"/>
            <a:ext cx="9661525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85000"/>
              </a:lnSpc>
              <a:spcBef>
                <a:spcPts val="1300"/>
              </a:spcBef>
              <a:buFont typeface="Arial" panose="020B0604020202020204" pitchFamily="34" charset="0"/>
              <a:buChar char=" "/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000" i="1">
                <a:solidFill>
                  <a:srgbClr val="262626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000">
                <a:solidFill>
                  <a:srgbClr val="262626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000">
                <a:solidFill>
                  <a:srgbClr val="262626"/>
                </a:solidFill>
                <a:latin typeface="Calibri Light" panose="020F0302020204030204" pitchFamily="34" charset="0"/>
              </a:defRPr>
            </a:lvl5pPr>
            <a:lvl6pPr marL="25146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 sz="2000">
                <a:solidFill>
                  <a:srgbClr val="262626"/>
                </a:solidFill>
                <a:latin typeface="Calibri Light" panose="020F0302020204030204" pitchFamily="34" charset="0"/>
              </a:defRPr>
            </a:lvl6pPr>
            <a:lvl7pPr marL="29718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 sz="2000">
                <a:solidFill>
                  <a:srgbClr val="262626"/>
                </a:solidFill>
                <a:latin typeface="Calibri Light" panose="020F0302020204030204" pitchFamily="34" charset="0"/>
              </a:defRPr>
            </a:lvl7pPr>
            <a:lvl8pPr marL="34290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 sz="2000">
                <a:solidFill>
                  <a:srgbClr val="262626"/>
                </a:solidFill>
                <a:latin typeface="Calibri Light" panose="020F0302020204030204" pitchFamily="34" charset="0"/>
              </a:defRPr>
            </a:lvl8pPr>
            <a:lvl9pPr marL="38862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 sz="2000">
                <a:solidFill>
                  <a:srgbClr val="262626"/>
                </a:solidFill>
                <a:latin typeface="Calibri Light" panose="020F03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6000" b="1" dirty="0">
                <a:solidFill>
                  <a:schemeClr val="bg1"/>
                </a:solidFill>
                <a:latin typeface="Arial Black" panose="020B0A04020102020204" pitchFamily="34" charset="0"/>
              </a:rPr>
              <a:t>A PLACE WHERE YOU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6000" b="1" dirty="0">
                <a:solidFill>
                  <a:schemeClr val="bg1"/>
                </a:solidFill>
                <a:latin typeface="Arial Black" panose="020B0A04020102020204" pitchFamily="34" charset="0"/>
              </a:rPr>
              <a:t>WANT TO SPEND ETERNITY!</a:t>
            </a:r>
            <a:endParaRPr lang="en-US" altLang="en-US" sz="60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BC6C42A0-1896-C786-A05D-DC90F9BB91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51025" y="547861"/>
            <a:ext cx="6348413" cy="804516"/>
          </a:xfrm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  <a:latin typeface="Arial Black" pitchFamily="34" charset="0"/>
              </a:rPr>
              <a:t>2 Corinthians 6:2</a:t>
            </a:r>
          </a:p>
        </p:txBody>
      </p:sp>
      <p:graphicFrame>
        <p:nvGraphicFramePr>
          <p:cNvPr id="36867" name="Object 2">
            <a:extLst>
              <a:ext uri="{FF2B5EF4-FFF2-40B4-BE49-F238E27FC236}">
                <a16:creationId xmlns:a16="http://schemas.microsoft.com/office/drawing/2014/main" id="{66964313-08AC-D49C-43C0-A99C430771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5320671"/>
              </p:ext>
            </p:extLst>
          </p:nvPr>
        </p:nvGraphicFramePr>
        <p:xfrm>
          <a:off x="1574165" y="1554163"/>
          <a:ext cx="6956425" cy="5354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!" r:id="rId3" imgW="1001570" imgH="605784" progId="CDraw4">
                  <p:embed/>
                </p:oleObj>
              </mc:Choice>
              <mc:Fallback>
                <p:oleObj name="CorelDRAW!" r:id="rId3" imgW="1001570" imgH="605784" progId="CDraw4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4165" y="1554163"/>
                        <a:ext cx="6956425" cy="5354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0" name="Text Box 4">
            <a:extLst>
              <a:ext uri="{FF2B5EF4-FFF2-40B4-BE49-F238E27FC236}">
                <a16:creationId xmlns:a16="http://schemas.microsoft.com/office/drawing/2014/main" id="{B7AFFA5E-2119-06FF-77AC-99E0B1B557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1975" y="2763838"/>
            <a:ext cx="5280025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>
              <a:lnSpc>
                <a:spcPct val="85000"/>
              </a:lnSpc>
              <a:spcBef>
                <a:spcPts val="1300"/>
              </a:spcBef>
              <a:buFont typeface="Arial" panose="020B0604020202020204" pitchFamily="34" charset="0"/>
              <a:buChar char=" "/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000" i="1">
                <a:solidFill>
                  <a:srgbClr val="262626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000">
                <a:solidFill>
                  <a:srgbClr val="262626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000">
                <a:solidFill>
                  <a:srgbClr val="262626"/>
                </a:solidFill>
                <a:latin typeface="Calibri Light" panose="020F0302020204030204" pitchFamily="34" charset="0"/>
              </a:defRPr>
            </a:lvl5pPr>
            <a:lvl6pPr marL="25146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 sz="2000">
                <a:solidFill>
                  <a:srgbClr val="262626"/>
                </a:solidFill>
                <a:latin typeface="Calibri Light" panose="020F0302020204030204" pitchFamily="34" charset="0"/>
              </a:defRPr>
            </a:lvl6pPr>
            <a:lvl7pPr marL="29718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 sz="2000">
                <a:solidFill>
                  <a:srgbClr val="262626"/>
                </a:solidFill>
                <a:latin typeface="Calibri Light" panose="020F0302020204030204" pitchFamily="34" charset="0"/>
              </a:defRPr>
            </a:lvl7pPr>
            <a:lvl8pPr marL="34290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 sz="2000">
                <a:solidFill>
                  <a:srgbClr val="262626"/>
                </a:solidFill>
                <a:latin typeface="Calibri Light" panose="020F0302020204030204" pitchFamily="34" charset="0"/>
              </a:defRPr>
            </a:lvl8pPr>
            <a:lvl9pPr marL="38862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 sz="2000">
                <a:solidFill>
                  <a:srgbClr val="262626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endParaRPr lang="en-US" altLang="en-US" sz="1800" i="1">
              <a:solidFill>
                <a:schemeClr val="tx1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6869" name="Text Box 5">
            <a:extLst>
              <a:ext uri="{FF2B5EF4-FFF2-40B4-BE49-F238E27FC236}">
                <a16:creationId xmlns:a16="http://schemas.microsoft.com/office/drawing/2014/main" id="{10369B78-F128-30D9-087A-E5AB5D3D7F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6645" y="2073275"/>
            <a:ext cx="5364163" cy="391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>
              <a:lnSpc>
                <a:spcPct val="85000"/>
              </a:lnSpc>
              <a:spcBef>
                <a:spcPts val="1300"/>
              </a:spcBef>
              <a:buFont typeface="Arial" panose="020B0604020202020204" pitchFamily="34" charset="0"/>
              <a:buChar char=" "/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000" i="1">
                <a:solidFill>
                  <a:srgbClr val="262626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000">
                <a:solidFill>
                  <a:srgbClr val="262626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000">
                <a:solidFill>
                  <a:srgbClr val="262626"/>
                </a:solidFill>
                <a:latin typeface="Calibri Light" panose="020F0302020204030204" pitchFamily="34" charset="0"/>
              </a:defRPr>
            </a:lvl5pPr>
            <a:lvl6pPr marL="25146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 sz="2000">
                <a:solidFill>
                  <a:srgbClr val="262626"/>
                </a:solidFill>
                <a:latin typeface="Calibri Light" panose="020F0302020204030204" pitchFamily="34" charset="0"/>
              </a:defRPr>
            </a:lvl6pPr>
            <a:lvl7pPr marL="29718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 sz="2000">
                <a:solidFill>
                  <a:srgbClr val="262626"/>
                </a:solidFill>
                <a:latin typeface="Calibri Light" panose="020F0302020204030204" pitchFamily="34" charset="0"/>
              </a:defRPr>
            </a:lvl7pPr>
            <a:lvl8pPr marL="34290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 sz="2000">
                <a:solidFill>
                  <a:srgbClr val="262626"/>
                </a:solidFill>
                <a:latin typeface="Calibri Light" panose="020F0302020204030204" pitchFamily="34" charset="0"/>
              </a:defRPr>
            </a:lvl8pPr>
            <a:lvl9pPr marL="38862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 sz="2000">
                <a:solidFill>
                  <a:srgbClr val="262626"/>
                </a:solidFill>
                <a:latin typeface="Calibri Light" panose="020F03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3100" b="1" i="1" dirty="0">
                <a:solidFill>
                  <a:schemeClr val="tx1"/>
                </a:solidFill>
                <a:latin typeface="Arial" panose="020B0604020202020204" pitchFamily="34" charset="0"/>
              </a:rPr>
              <a:t>“For He says: ‘In an acceptable time I have heard you, And in the day of salvation I have helped you.’ Behold, now is the accepted time; behold, NOW is the day of salvation.”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C093A7A-3FD5-AAF0-5768-C8CC13EE9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33012BF9-3790-4F9B-BBCF-0C6D2B01C881}" type="slidenum">
              <a:rPr lang="en-US">
                <a:solidFill>
                  <a:schemeClr val="accent1">
                    <a:alpha val="25000"/>
                  </a:schemeClr>
                </a:solidFill>
                <a:latin typeface="+mj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en-US">
              <a:solidFill>
                <a:schemeClr val="accent1">
                  <a:alpha val="25000"/>
                </a:schemeClr>
              </a:solidFill>
              <a:latin typeface="+mj-lt"/>
            </a:endParaRPr>
          </a:p>
        </p:txBody>
      </p:sp>
      <p:sp>
        <p:nvSpPr>
          <p:cNvPr id="82946" name="Rectangle 2">
            <a:extLst>
              <a:ext uri="{FF2B5EF4-FFF2-40B4-BE49-F238E27FC236}">
                <a16:creationId xmlns:a16="http://schemas.microsoft.com/office/drawing/2014/main" id="{18F4C98E-9D5B-2A82-3174-9A6030A836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92425" y="590723"/>
            <a:ext cx="4308475" cy="804516"/>
          </a:xfr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5300" dirty="0">
                <a:solidFill>
                  <a:schemeClr val="bg1"/>
                </a:solidFill>
                <a:latin typeface="Arial Black" pitchFamily="34" charset="0"/>
              </a:rPr>
              <a:t>Conclusion</a:t>
            </a:r>
            <a:r>
              <a:rPr lang="en-US" dirty="0">
                <a:solidFill>
                  <a:schemeClr val="bg1"/>
                </a:solidFill>
                <a:latin typeface="Arial Black" pitchFamily="34" charset="0"/>
              </a:rPr>
              <a:t>!</a:t>
            </a:r>
          </a:p>
        </p:txBody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CC2F3FA6-58B0-369E-7BD4-B40F20994F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14800" y="1641475"/>
            <a:ext cx="5360670" cy="5872890"/>
          </a:xfr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700" dirty="0">
                <a:solidFill>
                  <a:schemeClr val="bg1"/>
                </a:solidFill>
                <a:latin typeface="Arial Black" panose="020B0A04020102020204" pitchFamily="34" charset="0"/>
              </a:rPr>
              <a:t>Death!</a:t>
            </a:r>
          </a:p>
          <a:p>
            <a:pPr>
              <a:lnSpc>
                <a:spcPct val="90000"/>
              </a:lnSpc>
            </a:pPr>
            <a:r>
              <a:rPr lang="en-US" altLang="en-US" sz="2700" dirty="0">
                <a:solidFill>
                  <a:schemeClr val="bg1"/>
                </a:solidFill>
                <a:latin typeface="Arial Black" panose="020B0A04020102020204" pitchFamily="34" charset="0"/>
              </a:rPr>
              <a:t>Sickness!</a:t>
            </a:r>
          </a:p>
          <a:p>
            <a:pPr>
              <a:lnSpc>
                <a:spcPct val="90000"/>
              </a:lnSpc>
            </a:pPr>
            <a:r>
              <a:rPr lang="en-US" altLang="en-US" sz="2700" dirty="0">
                <a:solidFill>
                  <a:schemeClr val="bg1"/>
                </a:solidFill>
                <a:latin typeface="Arial Black" panose="020B0A04020102020204" pitchFamily="34" charset="0"/>
              </a:rPr>
              <a:t>Sorrow or Sadness!</a:t>
            </a:r>
          </a:p>
          <a:p>
            <a:pPr>
              <a:lnSpc>
                <a:spcPct val="90000"/>
              </a:lnSpc>
            </a:pPr>
            <a:r>
              <a:rPr lang="en-US" altLang="en-US" sz="2700" dirty="0">
                <a:solidFill>
                  <a:schemeClr val="bg1"/>
                </a:solidFill>
                <a:latin typeface="Arial Black" panose="020B0A04020102020204" pitchFamily="34" charset="0"/>
              </a:rPr>
              <a:t>Grumblers or Complainers!</a:t>
            </a:r>
          </a:p>
          <a:p>
            <a:pPr>
              <a:lnSpc>
                <a:spcPct val="90000"/>
              </a:lnSpc>
            </a:pPr>
            <a:r>
              <a:rPr lang="en-US" altLang="en-US" sz="2700" dirty="0">
                <a:solidFill>
                  <a:schemeClr val="bg1"/>
                </a:solidFill>
                <a:latin typeface="Arial Black" panose="020B0A04020102020204" pitchFamily="34" charset="0"/>
              </a:rPr>
              <a:t>Fools!</a:t>
            </a:r>
          </a:p>
          <a:p>
            <a:pPr>
              <a:lnSpc>
                <a:spcPct val="90000"/>
              </a:lnSpc>
            </a:pPr>
            <a:r>
              <a:rPr lang="en-US" altLang="en-US" sz="2700" dirty="0">
                <a:solidFill>
                  <a:schemeClr val="bg1"/>
                </a:solidFill>
                <a:latin typeface="Arial Black" panose="020B0A04020102020204" pitchFamily="34" charset="0"/>
              </a:rPr>
              <a:t>Sinners or Evil People!</a:t>
            </a:r>
          </a:p>
          <a:p>
            <a:pPr>
              <a:lnSpc>
                <a:spcPct val="90000"/>
              </a:lnSpc>
            </a:pPr>
            <a:r>
              <a:rPr lang="en-US" altLang="en-US" sz="2700" dirty="0">
                <a:solidFill>
                  <a:schemeClr val="bg1"/>
                </a:solidFill>
                <a:latin typeface="Arial Black" panose="020B0A04020102020204" pitchFamily="34" charset="0"/>
              </a:rPr>
              <a:t>Temptations!</a:t>
            </a:r>
          </a:p>
          <a:p>
            <a:pPr>
              <a:lnSpc>
                <a:spcPct val="90000"/>
              </a:lnSpc>
            </a:pPr>
            <a:r>
              <a:rPr lang="en-US" altLang="en-US" sz="2700" dirty="0">
                <a:solidFill>
                  <a:schemeClr val="bg1"/>
                </a:solidFill>
                <a:latin typeface="Arial Black" panose="020B0A04020102020204" pitchFamily="34" charset="0"/>
              </a:rPr>
              <a:t>Devil or His Angels!</a:t>
            </a:r>
          </a:p>
          <a:p>
            <a:pPr>
              <a:lnSpc>
                <a:spcPct val="90000"/>
              </a:lnSpc>
            </a:pPr>
            <a:r>
              <a:rPr lang="en-US" altLang="en-US" sz="2700" dirty="0">
                <a:solidFill>
                  <a:schemeClr val="bg1"/>
                </a:solidFill>
                <a:latin typeface="Arial Black" panose="020B0A04020102020204" pitchFamily="34" charset="0"/>
              </a:rPr>
              <a:t>Night There!</a:t>
            </a:r>
          </a:p>
          <a:p>
            <a:pPr>
              <a:lnSpc>
                <a:spcPct val="90000"/>
              </a:lnSpc>
            </a:pPr>
            <a:r>
              <a:rPr lang="en-US" altLang="en-US" sz="2700" dirty="0">
                <a:solidFill>
                  <a:schemeClr val="bg1"/>
                </a:solidFill>
                <a:latin typeface="Arial Black" panose="020B0A04020102020204" pitchFamily="34" charset="0"/>
              </a:rPr>
              <a:t>Desire to Leave!</a:t>
            </a:r>
          </a:p>
          <a:p>
            <a:pPr>
              <a:lnSpc>
                <a:spcPct val="90000"/>
              </a:lnSpc>
            </a:pPr>
            <a:r>
              <a:rPr lang="en-US" altLang="en-US" sz="2700" dirty="0">
                <a:solidFill>
                  <a:schemeClr val="bg1"/>
                </a:solidFill>
                <a:latin typeface="Arial Black" panose="020B0A04020102020204" pitchFamily="34" charset="0"/>
              </a:rPr>
              <a:t>Eternal Stay!</a:t>
            </a:r>
          </a:p>
        </p:txBody>
      </p:sp>
      <p:sp>
        <p:nvSpPr>
          <p:cNvPr id="82948" name="WordArt 4">
            <a:extLst>
              <a:ext uri="{FF2B5EF4-FFF2-40B4-BE49-F238E27FC236}">
                <a16:creationId xmlns:a16="http://schemas.microsoft.com/office/drawing/2014/main" id="{25B72310-EFCF-0D0B-4EE5-2017C7735C9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76300" y="2590800"/>
            <a:ext cx="2849563" cy="3022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0700" kern="10" dirty="0">
                <a:solidFill>
                  <a:schemeClr val="bg1"/>
                </a:solidFill>
                <a:latin typeface="Arial Black" panose="020B0A04020102020204" pitchFamily="34" charset="0"/>
              </a:rPr>
              <a:t>NO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82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2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2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82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829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EC66AC9-E763-68BB-03F2-764D53F01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800" y="503238"/>
            <a:ext cx="8870950" cy="6214330"/>
          </a:xfrm>
        </p:spPr>
        <p:txBody>
          <a:bodyPr>
            <a:spAutoFit/>
          </a:bodyPr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lang="en-US" altLang="en-US" sz="4400" b="1" dirty="0">
                <a:solidFill>
                  <a:srgbClr val="FFFFFF"/>
                </a:solidFill>
                <a:latin typeface="Arial Black" panose="020B0A04020102020204" pitchFamily="34" charset="0"/>
              </a:rPr>
              <a:t>Heaven Is Eternal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3600" b="1" dirty="0">
              <a:solidFill>
                <a:srgbClr val="FFFFFF"/>
              </a:solidFill>
              <a:latin typeface="Arial Black" panose="020B0A040201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3600" dirty="0">
                <a:solidFill>
                  <a:srgbClr val="FFFFFF"/>
                </a:solidFill>
                <a:latin typeface="Arial Black" panose="020B0A04020102020204" pitchFamily="34" charset="0"/>
              </a:rPr>
              <a:t>“</a:t>
            </a:r>
            <a:r>
              <a:rPr lang="en-US" altLang="en-US" sz="3600" b="1" dirty="0">
                <a:solidFill>
                  <a:srgbClr val="FFFFFF"/>
                </a:solidFill>
                <a:latin typeface="Arial Black" panose="020B0A04020102020204" pitchFamily="34" charset="0"/>
              </a:rPr>
              <a:t>For God so loved the world that he gave his one and only Son, that whoever believes in him shall not perish but have </a:t>
            </a:r>
            <a:r>
              <a:rPr lang="en-US" altLang="en-US" sz="3600" b="1" u="sng" dirty="0">
                <a:solidFill>
                  <a:srgbClr val="FFFFFF"/>
                </a:solidFill>
                <a:latin typeface="Arial Black" panose="020B0A04020102020204" pitchFamily="34" charset="0"/>
              </a:rPr>
              <a:t>eternal life</a:t>
            </a:r>
            <a:r>
              <a:rPr lang="en-US" altLang="en-US" sz="3600" dirty="0">
                <a:solidFill>
                  <a:srgbClr val="FFFFFF"/>
                </a:solidFill>
                <a:latin typeface="Arial Black" panose="020B0A04020102020204" pitchFamily="34" charset="0"/>
              </a:rPr>
              <a:t>”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3600" b="1" dirty="0">
                <a:solidFill>
                  <a:srgbClr val="FFFFFF"/>
                </a:solidFill>
                <a:latin typeface="Arial Black" panose="020B0A04020102020204" pitchFamily="34" charset="0"/>
              </a:rPr>
              <a:t>John 3:16</a:t>
            </a:r>
            <a:endParaRPr lang="en-US" altLang="en-US" sz="3600" b="1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3600" b="1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3600" dirty="0">
                <a:solidFill>
                  <a:schemeClr val="bg1"/>
                </a:solidFill>
                <a:latin typeface="Arial Black" panose="020B0A04020102020204" pitchFamily="34" charset="0"/>
              </a:rPr>
              <a:t>“</a:t>
            </a:r>
            <a:r>
              <a:rPr lang="en-US" altLang="en-US" sz="3600" b="1" dirty="0">
                <a:solidFill>
                  <a:schemeClr val="bg1"/>
                </a:solidFill>
                <a:latin typeface="Arial Black" panose="020B0A04020102020204" pitchFamily="34" charset="0"/>
              </a:rPr>
              <a:t>Listen, I tell you a mystery: We will not all </a:t>
            </a:r>
            <a:r>
              <a:rPr lang="en-US" altLang="en-US" sz="3600" b="1" u="sng" dirty="0">
                <a:solidFill>
                  <a:schemeClr val="bg1"/>
                </a:solidFill>
                <a:latin typeface="Arial Black" panose="020B0A04020102020204" pitchFamily="34" charset="0"/>
              </a:rPr>
              <a:t>sleep</a:t>
            </a:r>
            <a:r>
              <a:rPr lang="en-US" altLang="en-US" sz="3600" b="1" dirty="0">
                <a:solidFill>
                  <a:schemeClr val="bg1"/>
                </a:solidFill>
                <a:latin typeface="Arial Black" panose="020B0A04020102020204" pitchFamily="34" charset="0"/>
              </a:rPr>
              <a:t>, but we will all be </a:t>
            </a:r>
            <a:r>
              <a:rPr lang="en-US" altLang="en-US" sz="3600" b="1" u="sng" dirty="0">
                <a:solidFill>
                  <a:schemeClr val="bg1"/>
                </a:solidFill>
                <a:latin typeface="Arial Black" panose="020B0A04020102020204" pitchFamily="34" charset="0"/>
              </a:rPr>
              <a:t>changed</a:t>
            </a:r>
            <a:r>
              <a:rPr lang="en-US" altLang="en-US" sz="3600" dirty="0">
                <a:solidFill>
                  <a:schemeClr val="bg1"/>
                </a:solidFill>
                <a:latin typeface="Arial Black" panose="020B0A04020102020204" pitchFamily="34" charset="0"/>
              </a:rPr>
              <a:t>”</a:t>
            </a:r>
            <a:r>
              <a:rPr lang="en-US" altLang="en-US" sz="3600" b="1" dirty="0">
                <a:solidFill>
                  <a:schemeClr val="bg1"/>
                </a:solidFill>
                <a:latin typeface="Arial Black" panose="020B0A04020102020204" pitchFamily="34" charset="0"/>
              </a:rPr>
              <a:t> 1 Corinthians 15:51</a:t>
            </a:r>
            <a:endParaRPr lang="en-US" altLang="en-US" sz="36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682F6CF-92B5-1AAE-E4D3-5A708FFDC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C6C7D5E-1917-4EDD-A250-343BDF8FFA85}" type="slidenum">
              <a:rPr lang="en-US">
                <a:solidFill>
                  <a:schemeClr val="accent1">
                    <a:alpha val="25000"/>
                  </a:schemeClr>
                </a:solidFill>
                <a:latin typeface="+mj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en-US">
              <a:solidFill>
                <a:schemeClr val="accent1">
                  <a:alpha val="25000"/>
                </a:schemeClr>
              </a:solidFill>
              <a:latin typeface="+mj-lt"/>
            </a:endParaRP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FFE7F07D-85BF-80F0-2B41-DC725B8E95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4494" y="375107"/>
            <a:ext cx="9617075" cy="7280839"/>
          </a:xfrm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4400" dirty="0">
                <a:solidFill>
                  <a:schemeClr val="bg1"/>
                </a:solidFill>
                <a:latin typeface="Arial Black" panose="020B0A04020102020204" pitchFamily="34" charset="0"/>
              </a:rPr>
              <a:t>No Death!</a:t>
            </a:r>
          </a:p>
          <a:p>
            <a:pPr>
              <a:lnSpc>
                <a:spcPct val="90000"/>
              </a:lnSpc>
            </a:pPr>
            <a:r>
              <a:rPr lang="en-US" altLang="en-US" sz="3100" dirty="0">
                <a:solidFill>
                  <a:schemeClr val="bg1"/>
                </a:solidFill>
                <a:latin typeface="Arial Black" panose="020B0A04020102020204" pitchFamily="34" charset="0"/>
              </a:rPr>
              <a:t>The last enemy (death) will be destroyed!</a:t>
            </a:r>
          </a:p>
          <a:p>
            <a:pPr lvl="1">
              <a:lnSpc>
                <a:spcPct val="90000"/>
              </a:lnSpc>
            </a:pPr>
            <a:r>
              <a:rPr lang="en-US" altLang="en-US" sz="2700" dirty="0">
                <a:solidFill>
                  <a:schemeClr val="bg1"/>
                </a:solidFill>
                <a:latin typeface="Arial Black" panose="020B0A04020102020204" pitchFamily="34" charset="0"/>
              </a:rPr>
              <a:t>1 Corinthians 15:22-28</a:t>
            </a:r>
          </a:p>
          <a:p>
            <a:pPr>
              <a:lnSpc>
                <a:spcPct val="80000"/>
              </a:lnSpc>
            </a:pPr>
            <a:r>
              <a:rPr lang="en-US" altLang="en-US" sz="4000" dirty="0">
                <a:solidFill>
                  <a:schemeClr val="bg1"/>
                </a:solidFill>
                <a:latin typeface="Arial Black" panose="020B0A04020102020204" pitchFamily="34" charset="0"/>
              </a:rPr>
              <a:t>No Sickness!</a:t>
            </a:r>
          </a:p>
          <a:p>
            <a:pPr>
              <a:lnSpc>
                <a:spcPct val="80000"/>
              </a:lnSpc>
            </a:pPr>
            <a:r>
              <a:rPr lang="en-US" altLang="en-US" sz="2700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“… neither shall there be any more pain: for the former things are passed away.”</a:t>
            </a:r>
            <a:r>
              <a:rPr lang="en-US" altLang="en-US" sz="2700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en-US" altLang="en-US" sz="2200" dirty="0">
                <a:solidFill>
                  <a:schemeClr val="bg1"/>
                </a:solidFill>
                <a:latin typeface="Arial Black" panose="020B0A04020102020204" pitchFamily="34" charset="0"/>
              </a:rPr>
              <a:t>Revelation 21:4</a:t>
            </a:r>
          </a:p>
          <a:p>
            <a:r>
              <a:rPr lang="en-US" altLang="en-US" sz="4000" dirty="0">
                <a:solidFill>
                  <a:schemeClr val="bg1"/>
                </a:solidFill>
                <a:latin typeface="Arial Black" panose="020B0A04020102020204" pitchFamily="34" charset="0"/>
              </a:rPr>
              <a:t>No Sorrow or Sadness!</a:t>
            </a:r>
          </a:p>
          <a:p>
            <a:r>
              <a:rPr lang="en-US" altLang="en-US" sz="2700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“And God shall wipe away all tears from their eyes; and there shall be no more death, neither sorrow, nor crying” </a:t>
            </a:r>
            <a:r>
              <a:rPr lang="en-US" altLang="en-US" sz="2200" dirty="0">
                <a:solidFill>
                  <a:schemeClr val="bg1"/>
                </a:solidFill>
                <a:latin typeface="Arial Black" panose="020B0A04020102020204" pitchFamily="34" charset="0"/>
              </a:rPr>
              <a:t>Revelation 21:4</a:t>
            </a:r>
          </a:p>
          <a:p>
            <a:r>
              <a:rPr lang="en-US" altLang="en-US" sz="4000" dirty="0">
                <a:solidFill>
                  <a:schemeClr val="bg1"/>
                </a:solidFill>
                <a:latin typeface="Arial Black" panose="020B0A04020102020204" pitchFamily="34" charset="0"/>
              </a:rPr>
              <a:t>No Grumblers and Complainers!</a:t>
            </a:r>
          </a:p>
          <a:p>
            <a:r>
              <a:rPr lang="en-US" altLang="en-US" sz="3100" dirty="0">
                <a:solidFill>
                  <a:schemeClr val="bg1"/>
                </a:solidFill>
                <a:latin typeface="Arial Black" panose="020B0A04020102020204" pitchFamily="34" charset="0"/>
              </a:rPr>
              <a:t>Not to murmur!</a:t>
            </a:r>
          </a:p>
          <a:p>
            <a:pPr lvl="1"/>
            <a:r>
              <a:rPr lang="en-US" altLang="en-US" sz="2700" dirty="0">
                <a:solidFill>
                  <a:schemeClr val="bg1"/>
                </a:solidFill>
                <a:latin typeface="Arial Black" panose="020B0A04020102020204" pitchFamily="34" charset="0"/>
              </a:rPr>
              <a:t>1 Corinthians 10:10; Jude 16; Philippians 2:14;</a:t>
            </a:r>
          </a:p>
          <a:p>
            <a:pPr lvl="1"/>
            <a:r>
              <a:rPr lang="en-US" altLang="en-US" sz="2700" dirty="0">
                <a:solidFill>
                  <a:schemeClr val="bg1"/>
                </a:solidFill>
                <a:latin typeface="Arial Black" panose="020B0A04020102020204" pitchFamily="34" charset="0"/>
              </a:rPr>
              <a:t>2 Corinthians 9:7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7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7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EE37B36-448A-52B7-680F-76537EDC3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36CD03E1-962F-481F-A73D-E46F5395E8D3}" type="slidenum">
              <a:rPr lang="en-US">
                <a:solidFill>
                  <a:schemeClr val="accent1">
                    <a:alpha val="25000"/>
                  </a:schemeClr>
                </a:solidFill>
                <a:latin typeface="+mj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en-US">
              <a:solidFill>
                <a:schemeClr val="accent1">
                  <a:alpha val="25000"/>
                </a:schemeClr>
              </a:solidFill>
              <a:latin typeface="+mj-lt"/>
            </a:endParaRP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969207CA-5B53-F634-F97E-32B643DF8D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0675" y="381000"/>
            <a:ext cx="9569450" cy="7106048"/>
          </a:xfrm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en-US" sz="4000" dirty="0">
                <a:solidFill>
                  <a:schemeClr val="bg1"/>
                </a:solidFill>
                <a:latin typeface="Arial Black" panose="020B0A04020102020204" pitchFamily="34" charset="0"/>
              </a:rPr>
              <a:t>No Fools in Heaven!</a:t>
            </a:r>
          </a:p>
          <a:p>
            <a:pPr>
              <a:lnSpc>
                <a:spcPct val="80000"/>
              </a:lnSpc>
            </a:pPr>
            <a:r>
              <a:rPr lang="en-US" altLang="en-US" sz="3100" dirty="0">
                <a:solidFill>
                  <a:schemeClr val="bg1"/>
                </a:solidFill>
                <a:latin typeface="Arial Black" panose="020B0A04020102020204" pitchFamily="34" charset="0"/>
              </a:rPr>
              <a:t>Many foolish people on earth!</a:t>
            </a:r>
          </a:p>
          <a:p>
            <a:pPr lvl="1">
              <a:lnSpc>
                <a:spcPct val="80000"/>
              </a:lnSpc>
            </a:pPr>
            <a:r>
              <a:rPr lang="en-US" altLang="en-US" sz="2700" dirty="0">
                <a:solidFill>
                  <a:schemeClr val="bg1"/>
                </a:solidFill>
                <a:latin typeface="Arial Black" panose="020B0A04020102020204" pitchFamily="34" charset="0"/>
              </a:rPr>
              <a:t>Proverbs 14:12; Galatians 3:1-3</a:t>
            </a:r>
          </a:p>
          <a:p>
            <a:pPr>
              <a:lnSpc>
                <a:spcPct val="80000"/>
              </a:lnSpc>
            </a:pPr>
            <a:r>
              <a:rPr lang="en-US" altLang="en-US" sz="3100" dirty="0">
                <a:solidFill>
                  <a:schemeClr val="bg1"/>
                </a:solidFill>
                <a:latin typeface="Arial Black" panose="020B0A04020102020204" pitchFamily="34" charset="0"/>
              </a:rPr>
              <a:t>No fool will stumble into heaven!</a:t>
            </a:r>
          </a:p>
          <a:p>
            <a:pPr lvl="1">
              <a:lnSpc>
                <a:spcPct val="80000"/>
              </a:lnSpc>
            </a:pPr>
            <a:r>
              <a:rPr lang="en-US" altLang="en-US" sz="2700" dirty="0">
                <a:solidFill>
                  <a:schemeClr val="bg1"/>
                </a:solidFill>
                <a:latin typeface="Arial Black" panose="020B0A04020102020204" pitchFamily="34" charset="0"/>
              </a:rPr>
              <a:t>Psalms 14:1; Proverbs 12:15; 14:16; 15:5</a:t>
            </a:r>
          </a:p>
          <a:p>
            <a:pPr>
              <a:lnSpc>
                <a:spcPct val="80000"/>
              </a:lnSpc>
            </a:pPr>
            <a:r>
              <a:rPr lang="en-US" altLang="en-US" sz="3100" dirty="0">
                <a:solidFill>
                  <a:schemeClr val="bg1"/>
                </a:solidFill>
                <a:latin typeface="Arial Black" panose="020B0A04020102020204" pitchFamily="34" charset="0"/>
              </a:rPr>
              <a:t>Those who hear and obey are wise!</a:t>
            </a:r>
          </a:p>
          <a:p>
            <a:pPr lvl="1">
              <a:lnSpc>
                <a:spcPct val="80000"/>
              </a:lnSpc>
            </a:pPr>
            <a:r>
              <a:rPr lang="en-US" altLang="en-US" sz="2700" dirty="0">
                <a:solidFill>
                  <a:schemeClr val="bg1"/>
                </a:solidFill>
                <a:latin typeface="Arial Black" panose="020B0A04020102020204" pitchFamily="34" charset="0"/>
              </a:rPr>
              <a:t>Matthew 7:21-28</a:t>
            </a:r>
          </a:p>
          <a:p>
            <a:pPr>
              <a:lnSpc>
                <a:spcPct val="80000"/>
              </a:lnSpc>
            </a:pPr>
            <a:r>
              <a:rPr lang="en-US" altLang="en-US" sz="3100" dirty="0">
                <a:solidFill>
                  <a:schemeClr val="bg1"/>
                </a:solidFill>
                <a:latin typeface="Arial Black" panose="020B0A04020102020204" pitchFamily="34" charset="0"/>
              </a:rPr>
              <a:t>Don’t be fooled or deceived!</a:t>
            </a:r>
          </a:p>
          <a:p>
            <a:pPr lvl="1">
              <a:lnSpc>
                <a:spcPct val="80000"/>
              </a:lnSpc>
            </a:pPr>
            <a:r>
              <a:rPr lang="en-US" altLang="en-US" sz="2700" dirty="0">
                <a:solidFill>
                  <a:schemeClr val="bg1"/>
                </a:solidFill>
                <a:latin typeface="Arial Black" panose="020B0A04020102020204" pitchFamily="34" charset="0"/>
              </a:rPr>
              <a:t>1 Corinthians 6:9-10; 15:33; Galatians 6:7</a:t>
            </a:r>
          </a:p>
          <a:p>
            <a:pPr>
              <a:lnSpc>
                <a:spcPct val="90000"/>
              </a:lnSpc>
            </a:pPr>
            <a:r>
              <a:rPr lang="en-US" altLang="en-US" sz="4000" dirty="0">
                <a:solidFill>
                  <a:schemeClr val="bg1"/>
                </a:solidFill>
                <a:latin typeface="Arial Black" panose="020B0A04020102020204" pitchFamily="34" charset="0"/>
              </a:rPr>
              <a:t>No Sinners or Evil People!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sz="3200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“… which is the second death.”</a:t>
            </a:r>
            <a:r>
              <a:rPr lang="en-US" altLang="en-US" sz="3200" dirty="0">
                <a:solidFill>
                  <a:schemeClr val="bg1"/>
                </a:solidFill>
                <a:latin typeface="Arial Black" panose="020B0A04020102020204" pitchFamily="34" charset="0"/>
              </a:rPr>
              <a:t> Revelation 21:8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sz="3200" dirty="0">
                <a:solidFill>
                  <a:schemeClr val="bg1"/>
                </a:solidFill>
                <a:latin typeface="Arial Black" panose="020B0A04020102020204" pitchFamily="34" charset="0"/>
              </a:rPr>
              <a:t>Only the faithful will be there!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sz="3200" dirty="0">
                <a:solidFill>
                  <a:schemeClr val="bg1"/>
                </a:solidFill>
                <a:latin typeface="Arial Black" panose="020B0A04020102020204" pitchFamily="34" charset="0"/>
              </a:rPr>
              <a:t>Revelation 21:27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44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40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440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440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E0FBD58-05EC-603C-5BE8-6C25618E2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C93E8CEF-B9B1-4052-A0CD-8C93983981EF}" type="slidenum">
              <a:rPr lang="en-US">
                <a:solidFill>
                  <a:schemeClr val="accent1">
                    <a:alpha val="25000"/>
                  </a:schemeClr>
                </a:solidFill>
                <a:latin typeface="+mj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en-US">
              <a:solidFill>
                <a:schemeClr val="accent1">
                  <a:alpha val="25000"/>
                </a:schemeClr>
              </a:solidFill>
              <a:latin typeface="+mj-lt"/>
            </a:endParaRPr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73DE8201-036B-60C4-E7A8-C00F4981EE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0466" y="125730"/>
            <a:ext cx="9859962" cy="7546681"/>
          </a:xfrm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ts val="1100"/>
              </a:spcBef>
            </a:pPr>
            <a:r>
              <a:rPr lang="en-US" altLang="en-US" sz="4400" dirty="0">
                <a:solidFill>
                  <a:schemeClr val="bg1"/>
                </a:solidFill>
                <a:latin typeface="Arial Black" panose="020B0A04020102020204" pitchFamily="34" charset="0"/>
              </a:rPr>
              <a:t>No Temptations!</a:t>
            </a:r>
          </a:p>
          <a:p>
            <a:pPr>
              <a:lnSpc>
                <a:spcPct val="90000"/>
              </a:lnSpc>
              <a:spcBef>
                <a:spcPts val="11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Arial Black" panose="020B0A04020102020204" pitchFamily="34" charset="0"/>
              </a:rPr>
              <a:t>Temptations abound on earth! James. 1:12-15</a:t>
            </a:r>
          </a:p>
          <a:p>
            <a:pPr>
              <a:lnSpc>
                <a:spcPct val="90000"/>
              </a:lnSpc>
              <a:spcBef>
                <a:spcPts val="11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Arial Black" panose="020B0A04020102020204" pitchFamily="34" charset="0"/>
              </a:rPr>
              <a:t>Jesus is our example in temptation!</a:t>
            </a:r>
          </a:p>
          <a:p>
            <a:pPr>
              <a:lnSpc>
                <a:spcPct val="90000"/>
              </a:lnSpc>
              <a:spcBef>
                <a:spcPts val="11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Arial Black" panose="020B0A04020102020204" pitchFamily="34" charset="0"/>
              </a:rPr>
              <a:t>1 Peter 2:21-25</a:t>
            </a:r>
          </a:p>
          <a:p>
            <a:pPr lvl="1">
              <a:lnSpc>
                <a:spcPct val="90000"/>
              </a:lnSpc>
              <a:spcBef>
                <a:spcPts val="11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Arial Black" panose="020B0A04020102020204" pitchFamily="34" charset="0"/>
              </a:rPr>
              <a:t>Quoted Scripture – Matthew 4:1-11</a:t>
            </a:r>
          </a:p>
          <a:p>
            <a:pPr>
              <a:lnSpc>
                <a:spcPct val="90000"/>
              </a:lnSpc>
              <a:spcBef>
                <a:spcPts val="11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Arial Black" panose="020B0A04020102020204" pitchFamily="34" charset="0"/>
              </a:rPr>
              <a:t>Must use the </a:t>
            </a:r>
            <a:r>
              <a:rPr lang="en-US" altLang="en-US" sz="2800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“way of escape”!</a:t>
            </a:r>
          </a:p>
          <a:p>
            <a:pPr>
              <a:lnSpc>
                <a:spcPct val="90000"/>
              </a:lnSpc>
              <a:spcBef>
                <a:spcPts val="11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Arial Black" panose="020B0A04020102020204" pitchFamily="34" charset="0"/>
              </a:rPr>
              <a:t>1 Corinthians 10:12-13</a:t>
            </a:r>
          </a:p>
          <a:p>
            <a:pPr>
              <a:lnSpc>
                <a:spcPct val="90000"/>
              </a:lnSpc>
              <a:spcBef>
                <a:spcPts val="1100"/>
              </a:spcBef>
            </a:pPr>
            <a:r>
              <a:rPr lang="en-US" altLang="en-US" sz="2800" b="1" i="1" u="sng" dirty="0">
                <a:solidFill>
                  <a:schemeClr val="bg1"/>
                </a:solidFill>
                <a:latin typeface="Arial Black" panose="020B0A04020102020204" pitchFamily="34" charset="0"/>
              </a:rPr>
              <a:t>No</a:t>
            </a:r>
            <a:r>
              <a:rPr lang="en-US" altLang="en-US" sz="2800" dirty="0">
                <a:solidFill>
                  <a:schemeClr val="bg1"/>
                </a:solidFill>
                <a:latin typeface="Arial Black" panose="020B0A04020102020204" pitchFamily="34" charset="0"/>
              </a:rPr>
              <a:t> temptations there!</a:t>
            </a:r>
          </a:p>
          <a:p>
            <a:pPr>
              <a:lnSpc>
                <a:spcPct val="90000"/>
              </a:lnSpc>
              <a:spcBef>
                <a:spcPts val="1100"/>
              </a:spcBef>
            </a:pPr>
            <a:r>
              <a:rPr lang="en-US" altLang="en-US" sz="4400" dirty="0">
                <a:solidFill>
                  <a:schemeClr val="bg1"/>
                </a:solidFill>
                <a:latin typeface="Arial Black" panose="020B0A04020102020204" pitchFamily="34" charset="0"/>
              </a:rPr>
              <a:t>No Devil or His Angels!</a:t>
            </a:r>
          </a:p>
          <a:p>
            <a:pPr>
              <a:lnSpc>
                <a:spcPct val="90000"/>
              </a:lnSpc>
              <a:spcBef>
                <a:spcPts val="11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Arial Black" panose="020B0A04020102020204" pitchFamily="34" charset="0"/>
              </a:rPr>
              <a:t>Influence of the Devil is all around us!</a:t>
            </a:r>
          </a:p>
          <a:p>
            <a:pPr>
              <a:lnSpc>
                <a:spcPct val="90000"/>
              </a:lnSpc>
              <a:spcBef>
                <a:spcPts val="11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Arial Black" panose="020B0A04020102020204" pitchFamily="34" charset="0"/>
              </a:rPr>
              <a:t>Devil is the </a:t>
            </a:r>
            <a:r>
              <a:rPr lang="en-US" altLang="en-US" sz="2800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“prince of this world”! </a:t>
            </a:r>
            <a:r>
              <a:rPr lang="en-US" altLang="en-US" dirty="0">
                <a:solidFill>
                  <a:schemeClr val="bg1"/>
                </a:solidFill>
                <a:latin typeface="Arial Black" panose="020B0A04020102020204" pitchFamily="34" charset="0"/>
              </a:rPr>
              <a:t>John 12:31; 14:30; 16:11</a:t>
            </a:r>
          </a:p>
          <a:p>
            <a:pPr>
              <a:lnSpc>
                <a:spcPct val="90000"/>
              </a:lnSpc>
              <a:spcBef>
                <a:spcPts val="1100"/>
              </a:spcBef>
            </a:pPr>
            <a:r>
              <a:rPr lang="en-US" altLang="en-US" sz="2800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“A liar from the beginning” </a:t>
            </a:r>
            <a:r>
              <a:rPr lang="en-US" altLang="en-US" dirty="0">
                <a:solidFill>
                  <a:schemeClr val="bg1"/>
                </a:solidFill>
                <a:latin typeface="Arial Black" panose="020B0A04020102020204" pitchFamily="34" charset="0"/>
              </a:rPr>
              <a:t>John 8:44; Genesis 3:1-6 (Genesis 2:16-17)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78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78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788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788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788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E9EFD4C-EED3-F9A7-C7F4-16B6FE738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BB28F3EB-520B-4067-BAB7-A0B2340EFAD5}" type="slidenum">
              <a:rPr lang="en-US">
                <a:solidFill>
                  <a:schemeClr val="accent1">
                    <a:alpha val="25000"/>
                  </a:schemeClr>
                </a:solidFill>
                <a:latin typeface="+mj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en-US">
              <a:solidFill>
                <a:schemeClr val="accent1">
                  <a:alpha val="25000"/>
                </a:schemeClr>
              </a:solidFill>
              <a:latin typeface="+mj-lt"/>
            </a:endParaRPr>
          </a:p>
        </p:txBody>
      </p:sp>
      <p:sp>
        <p:nvSpPr>
          <p:cNvPr id="16387" name="Rectangle 8">
            <a:extLst>
              <a:ext uri="{FF2B5EF4-FFF2-40B4-BE49-F238E27FC236}">
                <a16:creationId xmlns:a16="http://schemas.microsoft.com/office/drawing/2014/main" id="{1AA1C958-A243-F913-C8B4-F46ADE9765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974" y="655638"/>
            <a:ext cx="9862458" cy="3997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90488" indent="-90488">
              <a:lnSpc>
                <a:spcPct val="85000"/>
              </a:lnSpc>
              <a:spcBef>
                <a:spcPts val="1300"/>
              </a:spcBef>
              <a:buFont typeface="Arial" panose="020B0604020202020204" pitchFamily="34" charset="0"/>
              <a:buChar char=" "/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1pPr>
            <a:lvl2pPr marL="346075" indent="-3429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000" i="1">
                <a:solidFill>
                  <a:srgbClr val="262626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000">
                <a:solidFill>
                  <a:srgbClr val="262626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000">
                <a:solidFill>
                  <a:srgbClr val="262626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 sz="2000">
                <a:solidFill>
                  <a:srgbClr val="262626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 sz="2000">
                <a:solidFill>
                  <a:srgbClr val="262626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 sz="2000">
                <a:solidFill>
                  <a:srgbClr val="262626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 sz="2000">
                <a:solidFill>
                  <a:srgbClr val="262626"/>
                </a:solidFill>
                <a:latin typeface="Calibri Light" panose="020F0302020204030204" pitchFamily="34" charset="0"/>
              </a:defRPr>
            </a:lvl9pPr>
          </a:lstStyle>
          <a:p>
            <a:pPr defTabSz="914400">
              <a:lnSpc>
                <a:spcPct val="80000"/>
              </a:lnSpc>
            </a:pPr>
            <a:r>
              <a:rPr lang="en-US" altLang="en-US" sz="4800" dirty="0">
                <a:solidFill>
                  <a:schemeClr val="bg1"/>
                </a:solidFill>
                <a:latin typeface="Arial Black" panose="020B0A04020102020204" pitchFamily="34" charset="0"/>
              </a:rPr>
              <a:t>No Night There!</a:t>
            </a:r>
          </a:p>
          <a:p>
            <a:pPr defTabSz="914400">
              <a:lnSpc>
                <a:spcPct val="80000"/>
              </a:lnSpc>
            </a:pPr>
            <a:r>
              <a:rPr lang="en-US" altLang="en-US" sz="3600" dirty="0">
                <a:solidFill>
                  <a:schemeClr val="bg1"/>
                </a:solidFill>
                <a:latin typeface="Arial Black" panose="020B0A04020102020204" pitchFamily="34" charset="0"/>
              </a:rPr>
              <a:t>Only Light! </a:t>
            </a:r>
            <a:r>
              <a:rPr lang="en-US" altLang="en-US" sz="3200" dirty="0">
                <a:solidFill>
                  <a:schemeClr val="bg1"/>
                </a:solidFill>
                <a:latin typeface="Arial Black" panose="020B0A04020102020204" pitchFamily="34" charset="0"/>
              </a:rPr>
              <a:t>Revelation 22:1-5</a:t>
            </a:r>
          </a:p>
          <a:p>
            <a:pPr defTabSz="914400">
              <a:lnSpc>
                <a:spcPct val="80000"/>
              </a:lnSpc>
            </a:pPr>
            <a:r>
              <a:rPr lang="en-US" altLang="en-US" sz="3600" dirty="0">
                <a:solidFill>
                  <a:schemeClr val="bg1"/>
                </a:solidFill>
                <a:latin typeface="Arial Black" panose="020B0A04020102020204" pitchFamily="34" charset="0"/>
              </a:rPr>
              <a:t>No light needed from the sun, moon, or stars!</a:t>
            </a:r>
          </a:p>
          <a:p>
            <a:pPr lvl="1" defTabSz="914400">
              <a:lnSpc>
                <a:spcPct val="80000"/>
              </a:lnSpc>
            </a:pPr>
            <a:r>
              <a:rPr lang="en-US" altLang="en-US" sz="3200" dirty="0">
                <a:solidFill>
                  <a:schemeClr val="bg1"/>
                </a:solidFill>
                <a:latin typeface="Arial Black" panose="020B0A04020102020204" pitchFamily="34" charset="0"/>
              </a:rPr>
              <a:t>Revelation 21:23-26</a:t>
            </a:r>
          </a:p>
          <a:p>
            <a:pPr defTabSz="914400">
              <a:lnSpc>
                <a:spcPct val="80000"/>
              </a:lnSpc>
            </a:pPr>
            <a:r>
              <a:rPr lang="en-US" altLang="en-US" sz="3600" dirty="0">
                <a:solidFill>
                  <a:schemeClr val="bg1"/>
                </a:solidFill>
                <a:latin typeface="Arial Black" panose="020B0A04020102020204" pitchFamily="34" charset="0"/>
              </a:rPr>
              <a:t>Illuminated by the Glory of God!</a:t>
            </a:r>
          </a:p>
          <a:p>
            <a:pPr defTabSz="914400">
              <a:lnSpc>
                <a:spcPct val="80000"/>
              </a:lnSpc>
            </a:pPr>
            <a:r>
              <a:rPr lang="en-US" altLang="en-US" sz="3200" dirty="0">
                <a:solidFill>
                  <a:schemeClr val="bg1"/>
                </a:solidFill>
                <a:latin typeface="Arial Black" panose="020B0A04020102020204" pitchFamily="34" charset="0"/>
              </a:rPr>
              <a:t>2 Corinthians 4:6; Revelation 21:11, 23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F168975-5EAF-7BAF-7112-F33AD1C3A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7A165C76-8078-4A88-9F66-CA48E61D1174}" type="slidenum">
              <a:rPr lang="en-US">
                <a:solidFill>
                  <a:schemeClr val="accent1">
                    <a:alpha val="25000"/>
                  </a:schemeClr>
                </a:solidFill>
                <a:latin typeface="+mj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en-US">
              <a:solidFill>
                <a:schemeClr val="accent1">
                  <a:alpha val="25000"/>
                </a:schemeClr>
              </a:solidFill>
              <a:latin typeface="+mj-lt"/>
            </a:endParaRPr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445579C0-C64E-8B43-F050-F4038E997B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470" y="232093"/>
            <a:ext cx="9338310" cy="7365093"/>
          </a:xfrm>
        </p:spPr>
        <p:txBody>
          <a:bodyPr wrap="square">
            <a:spAutoFit/>
          </a:bodyPr>
          <a:lstStyle/>
          <a:p>
            <a:pPr>
              <a:spcBef>
                <a:spcPts val="800"/>
              </a:spcBef>
            </a:pPr>
            <a:r>
              <a:rPr lang="en-US" altLang="en-US" sz="4800" dirty="0">
                <a:solidFill>
                  <a:schemeClr val="bg1"/>
                </a:solidFill>
                <a:latin typeface="Arial Black" panose="020B0A04020102020204" pitchFamily="34" charset="0"/>
              </a:rPr>
              <a:t>No Desire to Leave!</a:t>
            </a:r>
          </a:p>
          <a:p>
            <a:pPr>
              <a:spcBef>
                <a:spcPts val="800"/>
              </a:spcBef>
            </a:pPr>
            <a:r>
              <a:rPr lang="en-US" altLang="en-US" sz="3200" dirty="0">
                <a:solidFill>
                  <a:schemeClr val="bg1"/>
                </a:solidFill>
                <a:latin typeface="Arial Black" panose="020B0A04020102020204" pitchFamily="34" charset="0"/>
              </a:rPr>
              <a:t>A place of ultimate Joy!</a:t>
            </a:r>
          </a:p>
          <a:p>
            <a:pPr lvl="1">
              <a:spcBef>
                <a:spcPts val="800"/>
              </a:spcBef>
            </a:pPr>
            <a:r>
              <a:rPr lang="en-US" altLang="en-US" sz="3200" b="1" i="1" u="sng" dirty="0">
                <a:solidFill>
                  <a:schemeClr val="bg1"/>
                </a:solidFill>
                <a:latin typeface="Arial Black" panose="020B0A04020102020204" pitchFamily="34" charset="0"/>
              </a:rPr>
              <a:t>NO</a:t>
            </a:r>
            <a:r>
              <a:rPr lang="en-US" altLang="en-US" sz="3200" dirty="0">
                <a:solidFill>
                  <a:schemeClr val="bg1"/>
                </a:solidFill>
                <a:latin typeface="Arial Black" panose="020B0A04020102020204" pitchFamily="34" charset="0"/>
              </a:rPr>
              <a:t> shortage of Joy there!</a:t>
            </a:r>
          </a:p>
          <a:p>
            <a:pPr>
              <a:spcBef>
                <a:spcPts val="800"/>
              </a:spcBef>
            </a:pPr>
            <a:r>
              <a:rPr lang="en-US" altLang="en-US" sz="3600" b="1" i="1" u="sng" dirty="0">
                <a:solidFill>
                  <a:schemeClr val="bg1"/>
                </a:solidFill>
                <a:latin typeface="Arial Black" panose="020B0A04020102020204" pitchFamily="34" charset="0"/>
              </a:rPr>
              <a:t>No</a:t>
            </a:r>
            <a:r>
              <a:rPr lang="en-US" altLang="en-US" sz="3600" dirty="0">
                <a:solidFill>
                  <a:schemeClr val="bg1"/>
                </a:solidFill>
                <a:latin typeface="Arial Black" panose="020B0A04020102020204" pitchFamily="34" charset="0"/>
              </a:rPr>
              <a:t> measuring the Joy of Heaven!</a:t>
            </a:r>
          </a:p>
          <a:p>
            <a:pPr lvl="1">
              <a:spcBef>
                <a:spcPts val="800"/>
              </a:spcBef>
            </a:pPr>
            <a:r>
              <a:rPr lang="en-US" altLang="en-US" sz="3200" dirty="0">
                <a:solidFill>
                  <a:schemeClr val="bg1"/>
                </a:solidFill>
                <a:latin typeface="Arial Black" panose="020B0A04020102020204" pitchFamily="34" charset="0"/>
              </a:rPr>
              <a:t>1 Peter 1:6-9; Jude 24;</a:t>
            </a:r>
          </a:p>
          <a:p>
            <a:pPr lvl="1">
              <a:spcBef>
                <a:spcPts val="800"/>
              </a:spcBef>
            </a:pPr>
            <a:r>
              <a:rPr lang="en-US" altLang="en-US" sz="3200" dirty="0">
                <a:solidFill>
                  <a:schemeClr val="bg1"/>
                </a:solidFill>
                <a:latin typeface="Arial Black" panose="020B0A04020102020204" pitchFamily="34" charset="0"/>
              </a:rPr>
              <a:t>1 Thessalonians 2:19</a:t>
            </a:r>
          </a:p>
          <a:p>
            <a:pPr>
              <a:lnSpc>
                <a:spcPct val="90000"/>
              </a:lnSpc>
              <a:spcBef>
                <a:spcPts val="800"/>
              </a:spcBef>
            </a:pPr>
            <a:r>
              <a:rPr lang="en-US" altLang="en-US" sz="4800" dirty="0">
                <a:solidFill>
                  <a:schemeClr val="bg1"/>
                </a:solidFill>
                <a:latin typeface="Arial Black" panose="020B0A04020102020204" pitchFamily="34" charset="0"/>
              </a:rPr>
              <a:t>No End To Our Stay!</a:t>
            </a:r>
          </a:p>
          <a:p>
            <a:pPr>
              <a:lnSpc>
                <a:spcPct val="90000"/>
              </a:lnSpc>
              <a:spcBef>
                <a:spcPts val="800"/>
              </a:spcBef>
            </a:pPr>
            <a:r>
              <a:rPr lang="en-US" altLang="en-US" sz="3200" dirty="0">
                <a:solidFill>
                  <a:schemeClr val="bg1"/>
                </a:solidFill>
                <a:latin typeface="Arial Black" panose="020B0A04020102020204" pitchFamily="34" charset="0"/>
              </a:rPr>
              <a:t>It is </a:t>
            </a:r>
            <a:r>
              <a:rPr lang="en-US" altLang="en-US" sz="3200" b="1" u="sng" dirty="0">
                <a:solidFill>
                  <a:schemeClr val="bg1"/>
                </a:solidFill>
                <a:latin typeface="Arial Black" panose="020B0A04020102020204" pitchFamily="34" charset="0"/>
              </a:rPr>
              <a:t>eternal</a:t>
            </a:r>
            <a:r>
              <a:rPr lang="en-US" altLang="en-US" sz="3200" dirty="0">
                <a:solidFill>
                  <a:schemeClr val="bg1"/>
                </a:solidFill>
                <a:latin typeface="Arial Black" panose="020B0A04020102020204" pitchFamily="34" charset="0"/>
              </a:rPr>
              <a:t>!</a:t>
            </a:r>
          </a:p>
          <a:p>
            <a:pPr lvl="1">
              <a:lnSpc>
                <a:spcPct val="90000"/>
              </a:lnSpc>
              <a:spcBef>
                <a:spcPts val="800"/>
              </a:spcBef>
            </a:pPr>
            <a:r>
              <a:rPr lang="en-US" altLang="en-US" sz="3200" dirty="0">
                <a:solidFill>
                  <a:schemeClr val="bg1"/>
                </a:solidFill>
                <a:latin typeface="Arial Black" panose="020B0A04020102020204" pitchFamily="34" charset="0"/>
              </a:rPr>
              <a:t>2 Corinthians 5:1; 1 Timothy 6:12;</a:t>
            </a:r>
          </a:p>
          <a:p>
            <a:pPr lvl="1">
              <a:lnSpc>
                <a:spcPct val="90000"/>
              </a:lnSpc>
              <a:spcBef>
                <a:spcPts val="800"/>
              </a:spcBef>
            </a:pPr>
            <a:r>
              <a:rPr lang="en-US" altLang="en-US" sz="3200" dirty="0">
                <a:solidFill>
                  <a:schemeClr val="bg1"/>
                </a:solidFill>
                <a:latin typeface="Arial Black" panose="020B0A04020102020204" pitchFamily="34" charset="0"/>
              </a:rPr>
              <a:t>Titus 3:7; Hebrews 5:9</a:t>
            </a:r>
          </a:p>
          <a:p>
            <a:pPr>
              <a:lnSpc>
                <a:spcPct val="90000"/>
              </a:lnSpc>
              <a:spcBef>
                <a:spcPts val="800"/>
              </a:spcBef>
            </a:pPr>
            <a:r>
              <a:rPr lang="en-US" altLang="en-US" sz="3200" dirty="0">
                <a:solidFill>
                  <a:schemeClr val="bg1"/>
                </a:solidFill>
                <a:latin typeface="Arial Black" panose="020B0A04020102020204" pitchFamily="34" charset="0"/>
              </a:rPr>
              <a:t>Eternity is unimaginable for fleshly man!</a:t>
            </a:r>
          </a:p>
          <a:p>
            <a:pPr lvl="1">
              <a:lnSpc>
                <a:spcPct val="90000"/>
              </a:lnSpc>
              <a:spcBef>
                <a:spcPts val="800"/>
              </a:spcBef>
            </a:pPr>
            <a:r>
              <a:rPr lang="en-US" altLang="en-US" sz="3200" dirty="0">
                <a:solidFill>
                  <a:schemeClr val="bg1"/>
                </a:solidFill>
                <a:latin typeface="Arial Black" panose="020B0A04020102020204" pitchFamily="34" charset="0"/>
              </a:rPr>
              <a:t>We see an end to everything!</a:t>
            </a:r>
          </a:p>
          <a:p>
            <a:pPr lvl="2">
              <a:lnSpc>
                <a:spcPct val="90000"/>
              </a:lnSpc>
              <a:spcBef>
                <a:spcPts val="800"/>
              </a:spcBef>
            </a:pPr>
            <a:r>
              <a:rPr lang="en-US" altLang="en-US" sz="2800" i="0" dirty="0">
                <a:solidFill>
                  <a:schemeClr val="bg1"/>
                </a:solidFill>
                <a:latin typeface="Arial Black" panose="020B0A04020102020204" pitchFamily="34" charset="0"/>
              </a:rPr>
              <a:t>2 Corinthians 4:18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1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81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81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819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819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819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819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1FD371A4-795D-D97F-A66E-E0650AC86968}"/>
              </a:ext>
            </a:extLst>
          </p:cNvPr>
          <p:cNvSpPr txBox="1">
            <a:spLocks noChangeArrowheads="1"/>
          </p:cNvSpPr>
          <p:nvPr/>
        </p:nvSpPr>
        <p:spPr>
          <a:xfrm>
            <a:off x="436563" y="254476"/>
            <a:ext cx="8896350" cy="672620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5400" kern="1200" spc="-12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accent1"/>
                </a:solidFill>
                <a:latin typeface="Calibri Light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accent1"/>
                </a:solidFill>
                <a:latin typeface="Calibri Light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accent1"/>
                </a:solidFill>
                <a:latin typeface="Calibri Light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accent1"/>
                </a:solidFill>
                <a:latin typeface="Calibri Light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accent1"/>
                </a:solidFill>
                <a:latin typeface="Calibri Light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accent1"/>
                </a:solidFill>
                <a:latin typeface="Calibri Light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accent1"/>
                </a:solidFill>
                <a:latin typeface="Calibri Light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accent1"/>
                </a:solidFill>
                <a:latin typeface="Calibri Light"/>
              </a:defRPr>
            </a:lvl9pPr>
          </a:lstStyle>
          <a:p>
            <a:pPr algn="ctr" defTabSz="914400">
              <a:defRPr/>
            </a:pPr>
            <a:r>
              <a:rPr lang="en-US" sz="4400" i="1">
                <a:solidFill>
                  <a:schemeClr val="bg1"/>
                </a:solidFill>
                <a:latin typeface="Arial Black" pitchFamily="34" charset="0"/>
              </a:rPr>
              <a:t>Is Your Name Written There?</a:t>
            </a:r>
            <a:endParaRPr lang="en-US" sz="4400" i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F293D2A-A126-4683-98E4-B6E4C0383F27}"/>
              </a:ext>
            </a:extLst>
          </p:cNvPr>
          <p:cNvSpPr txBox="1">
            <a:spLocks/>
          </p:cNvSpPr>
          <p:nvPr/>
        </p:nvSpPr>
        <p:spPr bwMode="auto">
          <a:xfrm>
            <a:off x="419100" y="1249363"/>
            <a:ext cx="7459663" cy="3545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90488" indent="-90488" algn="l" rtl="0" eaLnBrk="0" fontAlgn="base" hangingPunct="0">
              <a:lnSpc>
                <a:spcPct val="85000"/>
              </a:lnSpc>
              <a:spcBef>
                <a:spcPts val="1300"/>
              </a:spcBef>
              <a:spcAft>
                <a:spcPct val="0"/>
              </a:spcAft>
              <a:buFont typeface="Arial" panose="020B0604020202020204" pitchFamily="34" charset="0"/>
              <a:buChar char=" "/>
              <a:defRPr sz="2400" kern="1200">
                <a:solidFill>
                  <a:srgbClr val="262626"/>
                </a:solidFill>
                <a:latin typeface="+mn-lt"/>
                <a:ea typeface="+mn-ea"/>
                <a:cs typeface="+mn-cs"/>
              </a:defRPr>
            </a:lvl1pPr>
            <a:lvl2pPr marL="346075" indent="-342900" algn="l" rtl="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 sz="2400" kern="1200">
                <a:solidFill>
                  <a:srgbClr val="262626"/>
                </a:solidFill>
                <a:latin typeface="+mn-lt"/>
                <a:ea typeface="+mn-ea"/>
                <a:cs typeface="+mn-cs"/>
              </a:defRPr>
            </a:lvl2pPr>
            <a:lvl3pPr marL="547688" indent="-547688" algn="l" rtl="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 sz="2000" i="1" kern="1200">
                <a:solidFill>
                  <a:srgbClr val="262626"/>
                </a:solidFill>
                <a:latin typeface="+mn-lt"/>
                <a:ea typeface="+mn-ea"/>
                <a:cs typeface="+mn-cs"/>
              </a:defRPr>
            </a:lvl3pPr>
            <a:lvl4pPr marL="822325" indent="-822325" algn="l" rtl="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 sz="2000" kern="1200">
                <a:solidFill>
                  <a:srgbClr val="262626"/>
                </a:solidFill>
                <a:latin typeface="+mn-lt"/>
                <a:ea typeface="+mn-ea"/>
                <a:cs typeface="+mn-cs"/>
              </a:defRPr>
            </a:lvl4pPr>
            <a:lvl5pPr marL="1096963" indent="-1096963" algn="l" rtl="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 sz="2000" kern="1200">
                <a:solidFill>
                  <a:srgbClr val="262626"/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lnSpc>
                <a:spcPct val="80000"/>
              </a:lnSpc>
            </a:pPr>
            <a:r>
              <a:rPr lang="en-US" altLang="en-US" sz="3800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“Notwithstanding in this rejoice not, that the spirits are subject unto you; but rather rejoice, because your names are written in heaven”</a:t>
            </a:r>
            <a:r>
              <a:rPr lang="en-US" altLang="en-US" sz="3800" dirty="0">
                <a:solidFill>
                  <a:schemeClr val="bg1"/>
                </a:solidFill>
                <a:latin typeface="Arial Black" panose="020B0A04020102020204" pitchFamily="34" charset="0"/>
              </a:rPr>
              <a:t> – Luke 10:20</a:t>
            </a:r>
          </a:p>
          <a:p>
            <a:pPr defTabSz="914400">
              <a:lnSpc>
                <a:spcPct val="80000"/>
              </a:lnSpc>
            </a:pPr>
            <a:r>
              <a:rPr lang="en-US" altLang="en-US" sz="3800" dirty="0">
                <a:solidFill>
                  <a:schemeClr val="bg1"/>
                </a:solidFill>
                <a:latin typeface="Arial Black" panose="020B0A04020102020204" pitchFamily="34" charset="0"/>
              </a:rPr>
              <a:t>cf. Hebrews 12:23</a:t>
            </a:r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id="{995BBB8D-93E8-07E0-24AB-12758320C2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7520" y="1295400"/>
            <a:ext cx="1949450" cy="136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21DD006-4278-7EC1-E5D9-3B005A89FC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925" y="5872163"/>
            <a:ext cx="1593850" cy="164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54078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>
            <a:extLst>
              <a:ext uri="{FF2B5EF4-FFF2-40B4-BE49-F238E27FC236}">
                <a16:creationId xmlns:a16="http://schemas.microsoft.com/office/drawing/2014/main" id="{65CEFA5F-2DE8-0399-7D35-A044F7F497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6590" y="6516053"/>
            <a:ext cx="1758950" cy="1233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3" name="Rectangle 3">
            <a:extLst>
              <a:ext uri="{FF2B5EF4-FFF2-40B4-BE49-F238E27FC236}">
                <a16:creationId xmlns:a16="http://schemas.microsoft.com/office/drawing/2014/main" id="{93150C73-D8D6-D9E0-72B5-491D5A1619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30200" y="208996"/>
            <a:ext cx="9515475" cy="672620"/>
          </a:xfrm>
        </p:spPr>
        <p:txBody>
          <a:bodyPr>
            <a:spAutoFit/>
          </a:bodyPr>
          <a:lstStyle/>
          <a:p>
            <a:pPr>
              <a:defRPr/>
            </a:pPr>
            <a:r>
              <a:rPr lang="en-US" sz="4400" dirty="0">
                <a:solidFill>
                  <a:schemeClr val="bg1"/>
                </a:solidFill>
                <a:latin typeface="Arial Black" pitchFamily="34" charset="0"/>
              </a:rPr>
              <a:t>Whose Name Is Written There?</a:t>
            </a:r>
          </a:p>
        </p:txBody>
      </p:sp>
      <p:sp>
        <p:nvSpPr>
          <p:cNvPr id="35844" name="Rectangle 4">
            <a:extLst>
              <a:ext uri="{FF2B5EF4-FFF2-40B4-BE49-F238E27FC236}">
                <a16:creationId xmlns:a16="http://schemas.microsoft.com/office/drawing/2014/main" id="{59BC1C72-671D-8DCA-D42F-BEF985BDB4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964248"/>
            <a:ext cx="10058400" cy="6761851"/>
          </a:xfrm>
        </p:spPr>
        <p:txBody>
          <a:bodyPr>
            <a:spAutoFit/>
          </a:bodyPr>
          <a:lstStyle/>
          <a:p>
            <a:pPr>
              <a:spcBef>
                <a:spcPts val="10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Arial Black" panose="020B0A04020102020204" pitchFamily="34" charset="0"/>
              </a:rPr>
              <a:t>Those Who </a:t>
            </a:r>
            <a:r>
              <a:rPr lang="en-US" altLang="en-US" sz="2800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“Walk In The Light”</a:t>
            </a:r>
            <a:r>
              <a:rPr lang="en-US" altLang="en-US" sz="2800" dirty="0">
                <a:solidFill>
                  <a:schemeClr val="bg1"/>
                </a:solidFill>
                <a:latin typeface="Arial Black" panose="020B0A04020102020204" pitchFamily="34" charset="0"/>
              </a:rPr>
              <a:t> – 1 John 1:5-10</a:t>
            </a:r>
          </a:p>
          <a:p>
            <a:pPr>
              <a:spcBef>
                <a:spcPts val="10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Arial Black" panose="020B0A04020102020204" pitchFamily="34" charset="0"/>
              </a:rPr>
              <a:t>Those </a:t>
            </a:r>
            <a:r>
              <a:rPr lang="en-US" altLang="en-US" sz="2800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“Baptized Into Christ”</a:t>
            </a:r>
            <a:r>
              <a:rPr lang="en-US" altLang="en-US" sz="2800" dirty="0">
                <a:solidFill>
                  <a:schemeClr val="bg1"/>
                </a:solidFill>
                <a:latin typeface="Arial Black" panose="020B0A04020102020204" pitchFamily="34" charset="0"/>
              </a:rPr>
              <a:t> – Galatians 3:26-29</a:t>
            </a:r>
          </a:p>
          <a:p>
            <a:pPr>
              <a:spcBef>
                <a:spcPts val="1000"/>
              </a:spcBef>
            </a:pPr>
            <a:r>
              <a:rPr lang="en-US" altLang="en-US" sz="2800" i="1" dirty="0">
                <a:solidFill>
                  <a:schemeClr val="bg1"/>
                </a:solidFill>
                <a:latin typeface="Arial Black" panose="020B0A04020102020204" pitchFamily="34" charset="0"/>
              </a:rPr>
              <a:t>“</a:t>
            </a:r>
            <a:r>
              <a:rPr lang="en-US" altLang="en-US" sz="2800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Whosever believeth”</a:t>
            </a:r>
            <a:r>
              <a:rPr lang="en-US" altLang="en-US" sz="2800" dirty="0">
                <a:solidFill>
                  <a:schemeClr val="bg1"/>
                </a:solidFill>
                <a:latin typeface="Arial Black" panose="020B0A04020102020204" pitchFamily="34" charset="0"/>
              </a:rPr>
              <a:t> – John 3:16</a:t>
            </a:r>
          </a:p>
          <a:p>
            <a:pPr>
              <a:spcBef>
                <a:spcPts val="10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Arial Black" panose="020B0A04020102020204" pitchFamily="34" charset="0"/>
              </a:rPr>
              <a:t>Those </a:t>
            </a:r>
            <a:r>
              <a:rPr lang="en-US" altLang="en-US" sz="2800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“Faithfull Unto Death”</a:t>
            </a:r>
            <a:r>
              <a:rPr lang="en-US" altLang="en-US" sz="2800" dirty="0">
                <a:solidFill>
                  <a:schemeClr val="bg1"/>
                </a:solidFill>
                <a:latin typeface="Arial Black" panose="020B0A04020102020204" pitchFamily="34" charset="0"/>
              </a:rPr>
              <a:t> – Revelation 2:10</a:t>
            </a:r>
          </a:p>
          <a:p>
            <a:pPr>
              <a:spcBef>
                <a:spcPts val="10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Arial Black" panose="020B0A04020102020204" pitchFamily="34" charset="0"/>
              </a:rPr>
              <a:t>Those Who Do The </a:t>
            </a:r>
            <a:r>
              <a:rPr lang="en-US" altLang="en-US" sz="2800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“Will Of My Father” </a:t>
            </a:r>
            <a:r>
              <a:rPr lang="en-US" altLang="en-US" sz="2800" dirty="0">
                <a:solidFill>
                  <a:schemeClr val="bg1"/>
                </a:solidFill>
                <a:latin typeface="Arial Black" panose="020B0A04020102020204" pitchFamily="34" charset="0"/>
              </a:rPr>
              <a:t>–</a:t>
            </a:r>
          </a:p>
          <a:p>
            <a:pPr>
              <a:spcBef>
                <a:spcPts val="10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Arial Black" panose="020B0A04020102020204" pitchFamily="34" charset="0"/>
              </a:rPr>
              <a:t>Matthew 7:21-27</a:t>
            </a:r>
          </a:p>
          <a:p>
            <a:pPr>
              <a:spcBef>
                <a:spcPts val="10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Arial Black" panose="020B0A04020102020204" pitchFamily="34" charset="0"/>
              </a:rPr>
              <a:t>The </a:t>
            </a:r>
            <a:r>
              <a:rPr lang="en-US" altLang="en-US" sz="2800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“Doers Of The Word”</a:t>
            </a:r>
            <a:r>
              <a:rPr lang="en-US" altLang="en-US" sz="2800" dirty="0">
                <a:solidFill>
                  <a:schemeClr val="bg1"/>
                </a:solidFill>
                <a:latin typeface="Arial Black" panose="020B0A04020102020204" pitchFamily="34" charset="0"/>
              </a:rPr>
              <a:t> – Revelation 22:14; James 1:22-25</a:t>
            </a:r>
          </a:p>
          <a:p>
            <a:pPr>
              <a:spcBef>
                <a:spcPts val="10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Arial Black" panose="020B0A04020102020204" pitchFamily="34" charset="0"/>
              </a:rPr>
              <a:t>The </a:t>
            </a:r>
            <a:r>
              <a:rPr lang="en-US" altLang="en-US" sz="2800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“Steadfast, unmovable”</a:t>
            </a:r>
            <a:r>
              <a:rPr lang="en-US" altLang="en-US" sz="2800" dirty="0">
                <a:solidFill>
                  <a:schemeClr val="bg1"/>
                </a:solidFill>
                <a:latin typeface="Arial Black" panose="020B0A04020102020204" pitchFamily="34" charset="0"/>
              </a:rPr>
              <a:t> – 2 Timothy 4:6;</a:t>
            </a:r>
          </a:p>
          <a:p>
            <a:pPr>
              <a:spcBef>
                <a:spcPts val="10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Arial Black" panose="020B0A04020102020204" pitchFamily="34" charset="0"/>
              </a:rPr>
              <a:t>1 Corinthians 15:58</a:t>
            </a:r>
          </a:p>
          <a:p>
            <a:pPr>
              <a:spcBef>
                <a:spcPts val="10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Arial Black" panose="020B0A04020102020204" pitchFamily="34" charset="0"/>
              </a:rPr>
              <a:t>Those Who </a:t>
            </a:r>
            <a:r>
              <a:rPr lang="en-US" altLang="en-US" sz="2800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“Obey the Gospel”</a:t>
            </a:r>
            <a:r>
              <a:rPr lang="en-US" altLang="en-US" sz="2800" dirty="0">
                <a:solidFill>
                  <a:schemeClr val="bg1"/>
                </a:solidFill>
                <a:latin typeface="Arial Black" panose="020B0A04020102020204" pitchFamily="34" charset="0"/>
              </a:rPr>
              <a:t> –</a:t>
            </a:r>
          </a:p>
          <a:p>
            <a:pPr>
              <a:spcBef>
                <a:spcPts val="10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Arial Black" panose="020B0A04020102020204" pitchFamily="34" charset="0"/>
              </a:rPr>
              <a:t>2 Thessalonians 1:7-9</a:t>
            </a:r>
          </a:p>
          <a:p>
            <a:pPr>
              <a:spcBef>
                <a:spcPts val="10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Arial Black" panose="020B0A04020102020204" pitchFamily="34" charset="0"/>
              </a:rPr>
              <a:t>He Who Has NOT </a:t>
            </a:r>
            <a:r>
              <a:rPr lang="en-US" altLang="en-US" sz="2800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“Believed In Vain”</a:t>
            </a:r>
            <a:r>
              <a:rPr lang="en-US" altLang="en-US" sz="2800" dirty="0">
                <a:solidFill>
                  <a:schemeClr val="bg1"/>
                </a:solidFill>
                <a:latin typeface="Arial Black" panose="020B0A04020102020204" pitchFamily="34" charset="0"/>
              </a:rPr>
              <a:t> –</a:t>
            </a:r>
          </a:p>
          <a:p>
            <a:pPr>
              <a:spcBef>
                <a:spcPts val="10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Arial Black" panose="020B0A04020102020204" pitchFamily="34" charset="0"/>
              </a:rPr>
              <a:t>1 Corinthians 15:1-2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5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58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58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58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58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58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58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584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584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584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build="p"/>
    </p:bldLst>
  </p:timing>
</p:sld>
</file>

<file path=ppt/theme/theme1.xml><?xml version="1.0" encoding="utf-8"?>
<a:theme xmlns:a="http://schemas.openxmlformats.org/drawingml/2006/main" name="Metropolitan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2D050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tropolitan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0941A018-FB9B-4401-A32C-7E04526866E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2470</TotalTime>
  <Words>769</Words>
  <Application>Microsoft Office PowerPoint</Application>
  <PresentationFormat>Custom</PresentationFormat>
  <Paragraphs>139</Paragraphs>
  <Slides>11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Arial Black</vt:lpstr>
      <vt:lpstr>Calibri</vt:lpstr>
      <vt:lpstr>Calibri Light</vt:lpstr>
      <vt:lpstr>Times New Roman</vt:lpstr>
      <vt:lpstr>Metropolitan</vt:lpstr>
      <vt:lpstr>CorelDRAW!</vt:lpstr>
      <vt:lpstr>Heaven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Whose Name Is Written There?</vt:lpstr>
      <vt:lpstr>2 Corinthians 6:2</vt:lpstr>
      <vt:lpstr>Conclusion!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Heaven</dc:title>
  <dc:creator>Shawn Yon; Heliman Jenkins</dc:creator>
  <cp:lastModifiedBy>Richard Lidh</cp:lastModifiedBy>
  <cp:revision>100</cp:revision>
  <cp:lastPrinted>2024-09-15T01:02:58Z</cp:lastPrinted>
  <dcterms:created xsi:type="dcterms:W3CDTF">2013-05-24T00:46:13Z</dcterms:created>
  <dcterms:modified xsi:type="dcterms:W3CDTF">2024-09-20T18:41:23Z</dcterms:modified>
</cp:coreProperties>
</file>