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handoutMasterIdLst>
    <p:handoutMasterId r:id="rId25"/>
  </p:handoutMasterIdLst>
  <p:sldIdLst>
    <p:sldId id="257" r:id="rId2"/>
    <p:sldId id="266" r:id="rId3"/>
    <p:sldId id="2803" r:id="rId4"/>
    <p:sldId id="2802" r:id="rId5"/>
    <p:sldId id="267" r:id="rId6"/>
    <p:sldId id="268" r:id="rId7"/>
    <p:sldId id="258" r:id="rId8"/>
    <p:sldId id="260" r:id="rId9"/>
    <p:sldId id="263" r:id="rId10"/>
    <p:sldId id="265" r:id="rId11"/>
    <p:sldId id="259" r:id="rId12"/>
    <p:sldId id="2798" r:id="rId13"/>
    <p:sldId id="2799" r:id="rId14"/>
    <p:sldId id="2800" r:id="rId15"/>
    <p:sldId id="2797" r:id="rId16"/>
    <p:sldId id="271" r:id="rId17"/>
    <p:sldId id="272" r:id="rId18"/>
    <p:sldId id="273" r:id="rId19"/>
    <p:sldId id="274" r:id="rId20"/>
    <p:sldId id="275" r:id="rId21"/>
    <p:sldId id="2801" r:id="rId22"/>
    <p:sldId id="2796" r:id="rId23"/>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15" autoAdjust="0"/>
    <p:restoredTop sz="95969" autoAdjust="0"/>
  </p:normalViewPr>
  <p:slideViewPr>
    <p:cSldViewPr snapToGrid="0">
      <p:cViewPr varScale="1">
        <p:scale>
          <a:sx n="91" d="100"/>
          <a:sy n="91" d="100"/>
        </p:scale>
        <p:origin x="1536" y="306"/>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DDA7B9F-79A4-A7CC-2768-F5BE92CE24E4}"/>
              </a:ext>
            </a:extLst>
          </p:cNvPr>
          <p:cNvSpPr>
            <a:spLocks noGrp="1"/>
          </p:cNvSpPr>
          <p:nvPr>
            <p:ph type="hdr" sz="quarter"/>
          </p:nvPr>
        </p:nvSpPr>
        <p:spPr>
          <a:xfrm>
            <a:off x="0" y="0"/>
            <a:ext cx="3077739" cy="513429"/>
          </a:xfrm>
          <a:prstGeom prst="rect">
            <a:avLst/>
          </a:prstGeom>
        </p:spPr>
        <p:txBody>
          <a:bodyPr vert="horz" lIns="99039" tIns="49520" rIns="99039" bIns="49520"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6D099F7B-6843-EB8E-8D6A-8ACC8017EF6F}"/>
              </a:ext>
            </a:extLst>
          </p:cNvPr>
          <p:cNvSpPr>
            <a:spLocks noGrp="1"/>
          </p:cNvSpPr>
          <p:nvPr>
            <p:ph type="dt" sz="quarter" idx="1"/>
          </p:nvPr>
        </p:nvSpPr>
        <p:spPr>
          <a:xfrm>
            <a:off x="4023093" y="0"/>
            <a:ext cx="3077739" cy="513429"/>
          </a:xfrm>
          <a:prstGeom prst="rect">
            <a:avLst/>
          </a:prstGeom>
        </p:spPr>
        <p:txBody>
          <a:bodyPr vert="horz" lIns="99039" tIns="49520" rIns="99039" bIns="49520" rtlCol="0"/>
          <a:lstStyle>
            <a:lvl1pPr algn="r">
              <a:defRPr sz="1300"/>
            </a:lvl1pPr>
          </a:lstStyle>
          <a:p>
            <a:r>
              <a:rPr lang="en-US" sz="1000">
                <a:latin typeface="Arial" panose="020B0604020202020204" pitchFamily="34" charset="0"/>
                <a:cs typeface="Arial" panose="020B0604020202020204" pitchFamily="34" charset="0"/>
              </a:rPr>
              <a:t>4/27/2025 pm</a:t>
            </a:r>
          </a:p>
        </p:txBody>
      </p:sp>
      <p:sp>
        <p:nvSpPr>
          <p:cNvPr id="4" name="Footer Placeholder 3">
            <a:extLst>
              <a:ext uri="{FF2B5EF4-FFF2-40B4-BE49-F238E27FC236}">
                <a16:creationId xmlns:a16="http://schemas.microsoft.com/office/drawing/2014/main" id="{3CFEB7BA-AF03-C8EA-1F9B-A5525F78918C}"/>
              </a:ext>
            </a:extLst>
          </p:cNvPr>
          <p:cNvSpPr>
            <a:spLocks noGrp="1"/>
          </p:cNvSpPr>
          <p:nvPr>
            <p:ph type="ftr" sz="quarter" idx="2"/>
          </p:nvPr>
        </p:nvSpPr>
        <p:spPr>
          <a:xfrm>
            <a:off x="0" y="9719600"/>
            <a:ext cx="3077739" cy="513428"/>
          </a:xfrm>
          <a:prstGeom prst="rect">
            <a:avLst/>
          </a:prstGeom>
        </p:spPr>
        <p:txBody>
          <a:bodyPr vert="horz" lIns="99039" tIns="49520" rIns="99039" bIns="49520" rtlCol="0" anchor="b"/>
          <a:lstStyle>
            <a:lvl1pPr algn="l">
              <a:defRPr sz="1300"/>
            </a:lvl1pPr>
          </a:lstStyle>
          <a:p>
            <a:r>
              <a:rPr lang="en-US" sz="1000">
                <a:latin typeface="Arial" panose="020B0604020202020204" pitchFamily="34" charset="0"/>
                <a:cs typeface="Arial" panose="020B0604020202020204" pitchFamily="34" charset="0"/>
              </a:rPr>
              <a:t>Bruce Molock</a:t>
            </a:r>
          </a:p>
        </p:txBody>
      </p:sp>
      <p:sp>
        <p:nvSpPr>
          <p:cNvPr id="5" name="Slide Number Placeholder 4">
            <a:extLst>
              <a:ext uri="{FF2B5EF4-FFF2-40B4-BE49-F238E27FC236}">
                <a16:creationId xmlns:a16="http://schemas.microsoft.com/office/drawing/2014/main" id="{F026D711-CAE1-5C2E-1C5B-E73E2CABEEAD}"/>
              </a:ext>
            </a:extLst>
          </p:cNvPr>
          <p:cNvSpPr>
            <a:spLocks noGrp="1"/>
          </p:cNvSpPr>
          <p:nvPr>
            <p:ph type="sldNum" sz="quarter" idx="3"/>
          </p:nvPr>
        </p:nvSpPr>
        <p:spPr>
          <a:xfrm>
            <a:off x="4023093" y="9719600"/>
            <a:ext cx="3077739" cy="513428"/>
          </a:xfrm>
          <a:prstGeom prst="rect">
            <a:avLst/>
          </a:prstGeom>
        </p:spPr>
        <p:txBody>
          <a:bodyPr vert="horz" lIns="99039" tIns="49520" rIns="99039" bIns="49520" rtlCol="0" anchor="b"/>
          <a:lstStyle>
            <a:lvl1pPr algn="r">
              <a:defRPr sz="1300"/>
            </a:lvl1pPr>
          </a:lstStyle>
          <a:p>
            <a:fld id="{E0B88C86-EE0A-4A1E-BB2A-1CEF10960395}"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920874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39" tIns="49520" rIns="99039" bIns="49520"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39" tIns="49520" rIns="99039" bIns="49520" rtlCol="0"/>
          <a:lstStyle>
            <a:lvl1pPr algn="r">
              <a:defRPr sz="1300"/>
            </a:lvl1pPr>
          </a:lstStyle>
          <a:p>
            <a:r>
              <a:rPr lang="en-US"/>
              <a:t>4/27/2025 pm</a:t>
            </a:r>
          </a:p>
        </p:txBody>
      </p:sp>
      <p:sp>
        <p:nvSpPr>
          <p:cNvPr id="4" name="Slide Image Placeholder 3"/>
          <p:cNvSpPr>
            <a:spLocks noGrp="1" noRot="1" noChangeAspect="1"/>
          </p:cNvSpPr>
          <p:nvPr>
            <p:ph type="sldImg" idx="2"/>
          </p:nvPr>
        </p:nvSpPr>
        <p:spPr>
          <a:xfrm>
            <a:off x="1247775" y="1277938"/>
            <a:ext cx="4606925" cy="3455987"/>
          </a:xfrm>
          <a:prstGeom prst="rect">
            <a:avLst/>
          </a:prstGeom>
          <a:noFill/>
          <a:ln w="12700">
            <a:solidFill>
              <a:prstClr val="black"/>
            </a:solidFill>
          </a:ln>
        </p:spPr>
        <p:txBody>
          <a:bodyPr vert="horz" lIns="99039" tIns="49520" rIns="99039" bIns="49520" rtlCol="0" anchor="ctr"/>
          <a:lstStyle/>
          <a:p>
            <a:endParaRPr lang="en-US"/>
          </a:p>
        </p:txBody>
      </p:sp>
      <p:sp>
        <p:nvSpPr>
          <p:cNvPr id="5" name="Notes Placeholder 4"/>
          <p:cNvSpPr>
            <a:spLocks noGrp="1"/>
          </p:cNvSpPr>
          <p:nvPr>
            <p:ph type="body" sz="quarter" idx="3"/>
          </p:nvPr>
        </p:nvSpPr>
        <p:spPr>
          <a:xfrm>
            <a:off x="710248" y="4924644"/>
            <a:ext cx="5681980" cy="4029253"/>
          </a:xfrm>
          <a:prstGeom prst="rect">
            <a:avLst/>
          </a:prstGeom>
        </p:spPr>
        <p:txBody>
          <a:bodyPr vert="horz" lIns="99039" tIns="49520" rIns="99039" bIns="495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600"/>
            <a:ext cx="3077739" cy="513428"/>
          </a:xfrm>
          <a:prstGeom prst="rect">
            <a:avLst/>
          </a:prstGeom>
        </p:spPr>
        <p:txBody>
          <a:bodyPr vert="horz" lIns="99039" tIns="49520" rIns="99039" bIns="49520" rtlCol="0" anchor="b"/>
          <a:lstStyle>
            <a:lvl1pPr algn="l">
              <a:defRPr sz="1300"/>
            </a:lvl1pPr>
          </a:lstStyle>
          <a:p>
            <a:r>
              <a:rPr lang="en-US"/>
              <a:t>Bruce Molock</a:t>
            </a:r>
          </a:p>
        </p:txBody>
      </p:sp>
      <p:sp>
        <p:nvSpPr>
          <p:cNvPr id="7" name="Slide Number Placeholder 6"/>
          <p:cNvSpPr>
            <a:spLocks noGrp="1"/>
          </p:cNvSpPr>
          <p:nvPr>
            <p:ph type="sldNum" sz="quarter" idx="5"/>
          </p:nvPr>
        </p:nvSpPr>
        <p:spPr>
          <a:xfrm>
            <a:off x="4023093" y="9719600"/>
            <a:ext cx="3077739" cy="513428"/>
          </a:xfrm>
          <a:prstGeom prst="rect">
            <a:avLst/>
          </a:prstGeom>
        </p:spPr>
        <p:txBody>
          <a:bodyPr vert="horz" lIns="99039" tIns="49520" rIns="99039" bIns="49520" rtlCol="0" anchor="b"/>
          <a:lstStyle>
            <a:lvl1pPr algn="r">
              <a:defRPr sz="1300"/>
            </a:lvl1pPr>
          </a:lstStyle>
          <a:p>
            <a:fld id="{FF748B34-2AC1-44E2-B048-2D4FC46F65DE}" type="slidenum">
              <a:rPr lang="en-US" smtClean="0"/>
              <a:t>‹#›</a:t>
            </a:fld>
            <a:endParaRPr lang="en-US"/>
          </a:p>
        </p:txBody>
      </p:sp>
    </p:spTree>
    <p:extLst>
      <p:ext uri="{BB962C8B-B14F-4D97-AF65-F5344CB8AC3E}">
        <p14:creationId xmlns:p14="http://schemas.microsoft.com/office/powerpoint/2010/main" val="862246163"/>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F748B34-2AC1-44E2-B048-2D4FC46F65DE}" type="slidenum">
              <a:rPr lang="en-US" smtClean="0"/>
              <a:t>2</a:t>
            </a:fld>
            <a:endParaRPr lang="en-US"/>
          </a:p>
        </p:txBody>
      </p:sp>
      <p:sp>
        <p:nvSpPr>
          <p:cNvPr id="5" name="Date Placeholder 4">
            <a:extLst>
              <a:ext uri="{FF2B5EF4-FFF2-40B4-BE49-F238E27FC236}">
                <a16:creationId xmlns:a16="http://schemas.microsoft.com/office/drawing/2014/main" id="{2BD4E592-9409-83C4-49D1-D4B25CF34CFF}"/>
              </a:ext>
            </a:extLst>
          </p:cNvPr>
          <p:cNvSpPr>
            <a:spLocks noGrp="1"/>
          </p:cNvSpPr>
          <p:nvPr>
            <p:ph type="dt" idx="1"/>
          </p:nvPr>
        </p:nvSpPr>
        <p:spPr/>
        <p:txBody>
          <a:bodyPr/>
          <a:lstStyle/>
          <a:p>
            <a:r>
              <a:rPr lang="en-US"/>
              <a:t>4/27/2025 pm</a:t>
            </a:r>
          </a:p>
        </p:txBody>
      </p:sp>
      <p:sp>
        <p:nvSpPr>
          <p:cNvPr id="6" name="Footer Placeholder 5">
            <a:extLst>
              <a:ext uri="{FF2B5EF4-FFF2-40B4-BE49-F238E27FC236}">
                <a16:creationId xmlns:a16="http://schemas.microsoft.com/office/drawing/2014/main" id="{66A01FBD-187F-F4F8-D149-71B80A8431DE}"/>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372B6450-C1C7-DCD3-90D2-69D2BD3A33CE}"/>
              </a:ext>
            </a:extLst>
          </p:cNvPr>
          <p:cNvSpPr>
            <a:spLocks noGrp="1"/>
          </p:cNvSpPr>
          <p:nvPr>
            <p:ph type="hdr" sz="quarter"/>
          </p:nvPr>
        </p:nvSpPr>
        <p:spPr/>
        <p:txBody>
          <a:bodyPr/>
          <a:lstStyle/>
          <a:p>
            <a:endParaRPr lang="en-US"/>
          </a:p>
        </p:txBody>
      </p:sp>
    </p:spTree>
    <p:extLst>
      <p:ext uri="{BB962C8B-B14F-4D97-AF65-F5344CB8AC3E}">
        <p14:creationId xmlns:p14="http://schemas.microsoft.com/office/powerpoint/2010/main" val="3867952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E1AA-5817-0D41-637D-2E8D6E09FE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76F493-9F48-715A-4D11-11BDAF3EA4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47E64F-B414-3A90-B437-0D1F1C9C99F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51BCBD8-4508-3681-3616-BF186B73507E}"/>
              </a:ext>
            </a:extLst>
          </p:cNvPr>
          <p:cNvSpPr>
            <a:spLocks noGrp="1"/>
          </p:cNvSpPr>
          <p:nvPr>
            <p:ph type="sldNum" sz="quarter" idx="5"/>
          </p:nvPr>
        </p:nvSpPr>
        <p:spPr/>
        <p:txBody>
          <a:bodyPr/>
          <a:lstStyle/>
          <a:p>
            <a:fld id="{FF748B34-2AC1-44E2-B048-2D4FC46F65DE}" type="slidenum">
              <a:rPr lang="en-US" smtClean="0"/>
              <a:t>3</a:t>
            </a:fld>
            <a:endParaRPr lang="en-US"/>
          </a:p>
        </p:txBody>
      </p:sp>
      <p:sp>
        <p:nvSpPr>
          <p:cNvPr id="5" name="Date Placeholder 4">
            <a:extLst>
              <a:ext uri="{FF2B5EF4-FFF2-40B4-BE49-F238E27FC236}">
                <a16:creationId xmlns:a16="http://schemas.microsoft.com/office/drawing/2014/main" id="{8D7F4D39-829E-980D-9C10-197F173E2D29}"/>
              </a:ext>
            </a:extLst>
          </p:cNvPr>
          <p:cNvSpPr>
            <a:spLocks noGrp="1"/>
          </p:cNvSpPr>
          <p:nvPr>
            <p:ph type="dt" idx="1"/>
          </p:nvPr>
        </p:nvSpPr>
        <p:spPr/>
        <p:txBody>
          <a:bodyPr/>
          <a:lstStyle/>
          <a:p>
            <a:r>
              <a:rPr lang="en-US"/>
              <a:t>4/27/2025 pm</a:t>
            </a:r>
          </a:p>
        </p:txBody>
      </p:sp>
      <p:sp>
        <p:nvSpPr>
          <p:cNvPr id="6" name="Footer Placeholder 5">
            <a:extLst>
              <a:ext uri="{FF2B5EF4-FFF2-40B4-BE49-F238E27FC236}">
                <a16:creationId xmlns:a16="http://schemas.microsoft.com/office/drawing/2014/main" id="{CB27105C-39D1-41EC-E3F2-13BA5B99970E}"/>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D63C76EE-68C5-9520-CE3D-D65FA9471C3C}"/>
              </a:ext>
            </a:extLst>
          </p:cNvPr>
          <p:cNvSpPr>
            <a:spLocks noGrp="1"/>
          </p:cNvSpPr>
          <p:nvPr>
            <p:ph type="hdr" sz="quarter"/>
          </p:nvPr>
        </p:nvSpPr>
        <p:spPr/>
        <p:txBody>
          <a:bodyPr/>
          <a:lstStyle/>
          <a:p>
            <a:endParaRPr lang="en-US"/>
          </a:p>
        </p:txBody>
      </p:sp>
    </p:spTree>
    <p:extLst>
      <p:ext uri="{BB962C8B-B14F-4D97-AF65-F5344CB8AC3E}">
        <p14:creationId xmlns:p14="http://schemas.microsoft.com/office/powerpoint/2010/main" val="36100153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FC0D1D-8D2E-6DA4-F610-B5B60821F6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373263-7080-570E-32BE-06DE0ECEA2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4944B4-DEA3-E334-8FDF-8612C19FA13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B9544C7-75B0-F61A-F853-F6BA39D7EE9A}"/>
              </a:ext>
            </a:extLst>
          </p:cNvPr>
          <p:cNvSpPr>
            <a:spLocks noGrp="1"/>
          </p:cNvSpPr>
          <p:nvPr>
            <p:ph type="sldNum" sz="quarter" idx="5"/>
          </p:nvPr>
        </p:nvSpPr>
        <p:spPr/>
        <p:txBody>
          <a:bodyPr/>
          <a:lstStyle/>
          <a:p>
            <a:fld id="{FF748B34-2AC1-44E2-B048-2D4FC46F65DE}" type="slidenum">
              <a:rPr lang="en-US" smtClean="0"/>
              <a:t>4</a:t>
            </a:fld>
            <a:endParaRPr lang="en-US"/>
          </a:p>
        </p:txBody>
      </p:sp>
      <p:sp>
        <p:nvSpPr>
          <p:cNvPr id="5" name="Date Placeholder 4">
            <a:extLst>
              <a:ext uri="{FF2B5EF4-FFF2-40B4-BE49-F238E27FC236}">
                <a16:creationId xmlns:a16="http://schemas.microsoft.com/office/drawing/2014/main" id="{58BAADB3-F6E0-F3DE-5FBD-DE67E3EC3EB4}"/>
              </a:ext>
            </a:extLst>
          </p:cNvPr>
          <p:cNvSpPr>
            <a:spLocks noGrp="1"/>
          </p:cNvSpPr>
          <p:nvPr>
            <p:ph type="dt" idx="1"/>
          </p:nvPr>
        </p:nvSpPr>
        <p:spPr/>
        <p:txBody>
          <a:bodyPr/>
          <a:lstStyle/>
          <a:p>
            <a:r>
              <a:rPr lang="en-US"/>
              <a:t>4/27/2025 pm</a:t>
            </a:r>
          </a:p>
        </p:txBody>
      </p:sp>
      <p:sp>
        <p:nvSpPr>
          <p:cNvPr id="6" name="Footer Placeholder 5">
            <a:extLst>
              <a:ext uri="{FF2B5EF4-FFF2-40B4-BE49-F238E27FC236}">
                <a16:creationId xmlns:a16="http://schemas.microsoft.com/office/drawing/2014/main" id="{16779C26-032B-2508-782D-EA281DD297F3}"/>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0EC14883-C4FD-1C3E-E045-FB5D66519C05}"/>
              </a:ext>
            </a:extLst>
          </p:cNvPr>
          <p:cNvSpPr>
            <a:spLocks noGrp="1"/>
          </p:cNvSpPr>
          <p:nvPr>
            <p:ph type="hdr" sz="quarter"/>
          </p:nvPr>
        </p:nvSpPr>
        <p:spPr/>
        <p:txBody>
          <a:bodyPr/>
          <a:lstStyle/>
          <a:p>
            <a:endParaRPr lang="en-US"/>
          </a:p>
        </p:txBody>
      </p:sp>
    </p:spTree>
    <p:extLst>
      <p:ext uri="{BB962C8B-B14F-4D97-AF65-F5344CB8AC3E}">
        <p14:creationId xmlns:p14="http://schemas.microsoft.com/office/powerpoint/2010/main" val="32914577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253C06-CD38-4DE0-A8CE-13A4F5FFF451}" type="slidenum">
              <a:rPr lang="en-US" smtClean="0"/>
              <a:t>11</a:t>
            </a:fld>
            <a:endParaRPr lang="en-US"/>
          </a:p>
        </p:txBody>
      </p:sp>
      <p:sp>
        <p:nvSpPr>
          <p:cNvPr id="5" name="Date Placeholder 4">
            <a:extLst>
              <a:ext uri="{FF2B5EF4-FFF2-40B4-BE49-F238E27FC236}">
                <a16:creationId xmlns:a16="http://schemas.microsoft.com/office/drawing/2014/main" id="{9BF086EC-3881-B01E-5C4B-9357FCEAD273}"/>
              </a:ext>
            </a:extLst>
          </p:cNvPr>
          <p:cNvSpPr>
            <a:spLocks noGrp="1"/>
          </p:cNvSpPr>
          <p:nvPr>
            <p:ph type="dt" idx="1"/>
          </p:nvPr>
        </p:nvSpPr>
        <p:spPr/>
        <p:txBody>
          <a:bodyPr/>
          <a:lstStyle/>
          <a:p>
            <a:r>
              <a:rPr lang="en-US"/>
              <a:t>4/27/2025 pm</a:t>
            </a:r>
          </a:p>
        </p:txBody>
      </p:sp>
      <p:sp>
        <p:nvSpPr>
          <p:cNvPr id="6" name="Footer Placeholder 5">
            <a:extLst>
              <a:ext uri="{FF2B5EF4-FFF2-40B4-BE49-F238E27FC236}">
                <a16:creationId xmlns:a16="http://schemas.microsoft.com/office/drawing/2014/main" id="{35517BD7-1C97-F8B6-4B8C-C547EAB7046E}"/>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EF602512-C66F-AD18-B7D5-8760C3D82744}"/>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13972970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E188B-19BC-47EE-B6BB-52C6D77AD0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BDD15F-A1AF-C406-F3D6-B077E5038F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20B30F-5CC4-A12B-037D-A25FC5FFFA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2B14F3-F9B7-DE88-76CB-9D7D4E9B390C}"/>
              </a:ext>
            </a:extLst>
          </p:cNvPr>
          <p:cNvSpPr>
            <a:spLocks noGrp="1"/>
          </p:cNvSpPr>
          <p:nvPr>
            <p:ph type="sldNum" sz="quarter" idx="5"/>
          </p:nvPr>
        </p:nvSpPr>
        <p:spPr/>
        <p:txBody>
          <a:bodyPr/>
          <a:lstStyle/>
          <a:p>
            <a:fld id="{98253C06-CD38-4DE0-A8CE-13A4F5FFF451}" type="slidenum">
              <a:rPr lang="en-US" smtClean="0"/>
              <a:t>12</a:t>
            </a:fld>
            <a:endParaRPr lang="en-US"/>
          </a:p>
        </p:txBody>
      </p:sp>
      <p:sp>
        <p:nvSpPr>
          <p:cNvPr id="5" name="Date Placeholder 4">
            <a:extLst>
              <a:ext uri="{FF2B5EF4-FFF2-40B4-BE49-F238E27FC236}">
                <a16:creationId xmlns:a16="http://schemas.microsoft.com/office/drawing/2014/main" id="{7E92DE49-8DA8-3A5A-2CC0-8B2B0B437B12}"/>
              </a:ext>
            </a:extLst>
          </p:cNvPr>
          <p:cNvSpPr>
            <a:spLocks noGrp="1"/>
          </p:cNvSpPr>
          <p:nvPr>
            <p:ph type="dt" idx="1"/>
          </p:nvPr>
        </p:nvSpPr>
        <p:spPr/>
        <p:txBody>
          <a:bodyPr/>
          <a:lstStyle/>
          <a:p>
            <a:r>
              <a:rPr lang="en-US"/>
              <a:t>4/27/2025 pm</a:t>
            </a:r>
          </a:p>
        </p:txBody>
      </p:sp>
      <p:sp>
        <p:nvSpPr>
          <p:cNvPr id="6" name="Footer Placeholder 5">
            <a:extLst>
              <a:ext uri="{FF2B5EF4-FFF2-40B4-BE49-F238E27FC236}">
                <a16:creationId xmlns:a16="http://schemas.microsoft.com/office/drawing/2014/main" id="{7F7ECD7D-99EF-9FFE-D4A4-D3D954F289BE}"/>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B14A0E19-A8D3-D03E-E554-BFAB51F6F038}"/>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39871144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F8459-2F56-7F50-B060-7C179760DE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112A96-3F7A-A76A-9D5C-8144D42D00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68DF7A-0D39-24E6-1B39-90E65930ED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596A3D-DA8D-5848-CE32-FD6FE81FDF8A}"/>
              </a:ext>
            </a:extLst>
          </p:cNvPr>
          <p:cNvSpPr>
            <a:spLocks noGrp="1"/>
          </p:cNvSpPr>
          <p:nvPr>
            <p:ph type="sldNum" sz="quarter" idx="5"/>
          </p:nvPr>
        </p:nvSpPr>
        <p:spPr/>
        <p:txBody>
          <a:bodyPr/>
          <a:lstStyle/>
          <a:p>
            <a:fld id="{98253C06-CD38-4DE0-A8CE-13A4F5FFF451}" type="slidenum">
              <a:rPr lang="en-US" smtClean="0"/>
              <a:t>13</a:t>
            </a:fld>
            <a:endParaRPr lang="en-US"/>
          </a:p>
        </p:txBody>
      </p:sp>
      <p:sp>
        <p:nvSpPr>
          <p:cNvPr id="5" name="Date Placeholder 4">
            <a:extLst>
              <a:ext uri="{FF2B5EF4-FFF2-40B4-BE49-F238E27FC236}">
                <a16:creationId xmlns:a16="http://schemas.microsoft.com/office/drawing/2014/main" id="{C733B352-9B56-0E30-BA2A-CFF3CC871897}"/>
              </a:ext>
            </a:extLst>
          </p:cNvPr>
          <p:cNvSpPr>
            <a:spLocks noGrp="1"/>
          </p:cNvSpPr>
          <p:nvPr>
            <p:ph type="dt" idx="1"/>
          </p:nvPr>
        </p:nvSpPr>
        <p:spPr/>
        <p:txBody>
          <a:bodyPr/>
          <a:lstStyle/>
          <a:p>
            <a:r>
              <a:rPr lang="en-US"/>
              <a:t>4/27/2025 pm</a:t>
            </a:r>
          </a:p>
        </p:txBody>
      </p:sp>
      <p:sp>
        <p:nvSpPr>
          <p:cNvPr id="6" name="Footer Placeholder 5">
            <a:extLst>
              <a:ext uri="{FF2B5EF4-FFF2-40B4-BE49-F238E27FC236}">
                <a16:creationId xmlns:a16="http://schemas.microsoft.com/office/drawing/2014/main" id="{0305AA68-7067-BDF6-3F17-AD1307B54856}"/>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EE7350BF-03D2-363A-9156-461C20B86B08}"/>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13661710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08DB1F-B9A4-15A8-D154-974B3657B4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AE6A06-E0B7-F577-265A-B47A709541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54E59C-CD1C-A508-B863-ED94DB0250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47F6B7-C773-6B9F-74DB-910833FD95A6}"/>
              </a:ext>
            </a:extLst>
          </p:cNvPr>
          <p:cNvSpPr>
            <a:spLocks noGrp="1"/>
          </p:cNvSpPr>
          <p:nvPr>
            <p:ph type="sldNum" sz="quarter" idx="5"/>
          </p:nvPr>
        </p:nvSpPr>
        <p:spPr/>
        <p:txBody>
          <a:bodyPr/>
          <a:lstStyle/>
          <a:p>
            <a:fld id="{98253C06-CD38-4DE0-A8CE-13A4F5FFF451}" type="slidenum">
              <a:rPr lang="en-US" smtClean="0"/>
              <a:t>14</a:t>
            </a:fld>
            <a:endParaRPr lang="en-US"/>
          </a:p>
        </p:txBody>
      </p:sp>
      <p:sp>
        <p:nvSpPr>
          <p:cNvPr id="5" name="Date Placeholder 4">
            <a:extLst>
              <a:ext uri="{FF2B5EF4-FFF2-40B4-BE49-F238E27FC236}">
                <a16:creationId xmlns:a16="http://schemas.microsoft.com/office/drawing/2014/main" id="{663D1C9D-F1C4-B8AB-CE7D-D31AE75AF63F}"/>
              </a:ext>
            </a:extLst>
          </p:cNvPr>
          <p:cNvSpPr>
            <a:spLocks noGrp="1"/>
          </p:cNvSpPr>
          <p:nvPr>
            <p:ph type="dt" idx="1"/>
          </p:nvPr>
        </p:nvSpPr>
        <p:spPr/>
        <p:txBody>
          <a:bodyPr/>
          <a:lstStyle/>
          <a:p>
            <a:r>
              <a:rPr lang="en-US"/>
              <a:t>4/27/2025 pm</a:t>
            </a:r>
          </a:p>
        </p:txBody>
      </p:sp>
      <p:sp>
        <p:nvSpPr>
          <p:cNvPr id="6" name="Footer Placeholder 5">
            <a:extLst>
              <a:ext uri="{FF2B5EF4-FFF2-40B4-BE49-F238E27FC236}">
                <a16:creationId xmlns:a16="http://schemas.microsoft.com/office/drawing/2014/main" id="{6D625DB8-5272-3EBF-3D07-EF89C448765E}"/>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ECE5FBC7-9AE9-D7F3-3ABA-FE9D5E6BC3AC}"/>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22843033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4BF09B-88EF-E5C3-0A5A-438D70C3D0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353ACF-11B4-B9A6-875A-226AEE20EE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4CE669-3435-062A-5FF8-3FF7C0D84E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D4E292-B324-333F-A169-4AAB53DC763C}"/>
              </a:ext>
            </a:extLst>
          </p:cNvPr>
          <p:cNvSpPr>
            <a:spLocks noGrp="1"/>
          </p:cNvSpPr>
          <p:nvPr>
            <p:ph type="sldNum" sz="quarter" idx="5"/>
          </p:nvPr>
        </p:nvSpPr>
        <p:spPr/>
        <p:txBody>
          <a:bodyPr/>
          <a:lstStyle/>
          <a:p>
            <a:fld id="{98253C06-CD38-4DE0-A8CE-13A4F5FFF451}" type="slidenum">
              <a:rPr lang="en-US" smtClean="0"/>
              <a:t>15</a:t>
            </a:fld>
            <a:endParaRPr lang="en-US"/>
          </a:p>
        </p:txBody>
      </p:sp>
      <p:sp>
        <p:nvSpPr>
          <p:cNvPr id="5" name="Date Placeholder 4">
            <a:extLst>
              <a:ext uri="{FF2B5EF4-FFF2-40B4-BE49-F238E27FC236}">
                <a16:creationId xmlns:a16="http://schemas.microsoft.com/office/drawing/2014/main" id="{B228D260-3F71-1BDA-2C04-A762C1BCAEC2}"/>
              </a:ext>
            </a:extLst>
          </p:cNvPr>
          <p:cNvSpPr>
            <a:spLocks noGrp="1"/>
          </p:cNvSpPr>
          <p:nvPr>
            <p:ph type="dt" idx="1"/>
          </p:nvPr>
        </p:nvSpPr>
        <p:spPr/>
        <p:txBody>
          <a:bodyPr/>
          <a:lstStyle/>
          <a:p>
            <a:r>
              <a:rPr lang="en-US"/>
              <a:t>4/27/2025 pm</a:t>
            </a:r>
          </a:p>
        </p:txBody>
      </p:sp>
      <p:sp>
        <p:nvSpPr>
          <p:cNvPr id="6" name="Footer Placeholder 5">
            <a:extLst>
              <a:ext uri="{FF2B5EF4-FFF2-40B4-BE49-F238E27FC236}">
                <a16:creationId xmlns:a16="http://schemas.microsoft.com/office/drawing/2014/main" id="{1D9C0A15-F356-9DDB-956C-4E6CDD55A0D6}"/>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847CF95F-4ED0-C9CD-DC94-EDEFC05A9B7D}"/>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3276840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387C9E-13E3-4C30-AD81-80C590CC6B0C}" type="datetimeFigureOut">
              <a:rPr lang="en-US" smtClean="0"/>
              <a:t>4/26/2025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0B63A6-5AAD-4BB6-AFC1-D59CDD896D12}" type="slidenum">
              <a:rPr lang="en-US" smtClean="0"/>
              <a:t>‹#›</a:t>
            </a:fld>
            <a:endParaRPr lang="en-US"/>
          </a:p>
        </p:txBody>
      </p:sp>
    </p:spTree>
    <p:extLst>
      <p:ext uri="{BB962C8B-B14F-4D97-AF65-F5344CB8AC3E}">
        <p14:creationId xmlns:p14="http://schemas.microsoft.com/office/powerpoint/2010/main" val="352510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387C9E-13E3-4C30-AD81-80C590CC6B0C}" type="datetimeFigureOut">
              <a:rPr lang="en-US" smtClean="0"/>
              <a:t>4/26/2025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0B63A6-5AAD-4BB6-AFC1-D59CDD896D12}" type="slidenum">
              <a:rPr lang="en-US" smtClean="0"/>
              <a:t>‹#›</a:t>
            </a:fld>
            <a:endParaRPr lang="en-US"/>
          </a:p>
        </p:txBody>
      </p:sp>
    </p:spTree>
    <p:extLst>
      <p:ext uri="{BB962C8B-B14F-4D97-AF65-F5344CB8AC3E}">
        <p14:creationId xmlns:p14="http://schemas.microsoft.com/office/powerpoint/2010/main" val="3993071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387C9E-13E3-4C30-AD81-80C590CC6B0C}" type="datetimeFigureOut">
              <a:rPr lang="en-US" smtClean="0"/>
              <a:t>4/26/2025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0B63A6-5AAD-4BB6-AFC1-D59CDD896D12}" type="slidenum">
              <a:rPr lang="en-US" smtClean="0"/>
              <a:t>‹#›</a:t>
            </a:fld>
            <a:endParaRPr lang="en-US"/>
          </a:p>
        </p:txBody>
      </p:sp>
    </p:spTree>
    <p:extLst>
      <p:ext uri="{BB962C8B-B14F-4D97-AF65-F5344CB8AC3E}">
        <p14:creationId xmlns:p14="http://schemas.microsoft.com/office/powerpoint/2010/main" val="2028739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387C9E-13E3-4C30-AD81-80C590CC6B0C}" type="datetimeFigureOut">
              <a:rPr lang="en-US" smtClean="0"/>
              <a:t>4/26/2025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0B63A6-5AAD-4BB6-AFC1-D59CDD896D12}" type="slidenum">
              <a:rPr lang="en-US" smtClean="0"/>
              <a:t>‹#›</a:t>
            </a:fld>
            <a:endParaRPr lang="en-US"/>
          </a:p>
        </p:txBody>
      </p:sp>
    </p:spTree>
    <p:extLst>
      <p:ext uri="{BB962C8B-B14F-4D97-AF65-F5344CB8AC3E}">
        <p14:creationId xmlns:p14="http://schemas.microsoft.com/office/powerpoint/2010/main" val="1780364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387C9E-13E3-4C30-AD81-80C590CC6B0C}" type="datetimeFigureOut">
              <a:rPr lang="en-US" smtClean="0"/>
              <a:t>4/26/2025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0B63A6-5AAD-4BB6-AFC1-D59CDD896D12}" type="slidenum">
              <a:rPr lang="en-US" smtClean="0"/>
              <a:t>‹#›</a:t>
            </a:fld>
            <a:endParaRPr lang="en-US"/>
          </a:p>
        </p:txBody>
      </p:sp>
    </p:spTree>
    <p:extLst>
      <p:ext uri="{BB962C8B-B14F-4D97-AF65-F5344CB8AC3E}">
        <p14:creationId xmlns:p14="http://schemas.microsoft.com/office/powerpoint/2010/main" val="822840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387C9E-13E3-4C30-AD81-80C590CC6B0C}" type="datetimeFigureOut">
              <a:rPr lang="en-US" smtClean="0"/>
              <a:t>4/26/2025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0B63A6-5AAD-4BB6-AFC1-D59CDD896D12}" type="slidenum">
              <a:rPr lang="en-US" smtClean="0"/>
              <a:t>‹#›</a:t>
            </a:fld>
            <a:endParaRPr lang="en-US"/>
          </a:p>
        </p:txBody>
      </p:sp>
    </p:spTree>
    <p:extLst>
      <p:ext uri="{BB962C8B-B14F-4D97-AF65-F5344CB8AC3E}">
        <p14:creationId xmlns:p14="http://schemas.microsoft.com/office/powerpoint/2010/main" val="3151266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387C9E-13E3-4C30-AD81-80C590CC6B0C}" type="datetimeFigureOut">
              <a:rPr lang="en-US" smtClean="0"/>
              <a:t>4/26/2025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0B63A6-5AAD-4BB6-AFC1-D59CDD896D12}" type="slidenum">
              <a:rPr lang="en-US" smtClean="0"/>
              <a:t>‹#›</a:t>
            </a:fld>
            <a:endParaRPr lang="en-US"/>
          </a:p>
        </p:txBody>
      </p:sp>
    </p:spTree>
    <p:extLst>
      <p:ext uri="{BB962C8B-B14F-4D97-AF65-F5344CB8AC3E}">
        <p14:creationId xmlns:p14="http://schemas.microsoft.com/office/powerpoint/2010/main" val="363952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387C9E-13E3-4C30-AD81-80C590CC6B0C}" type="datetimeFigureOut">
              <a:rPr lang="en-US" smtClean="0"/>
              <a:t>4/26/2025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0B63A6-5AAD-4BB6-AFC1-D59CDD896D12}" type="slidenum">
              <a:rPr lang="en-US" smtClean="0"/>
              <a:t>‹#›</a:t>
            </a:fld>
            <a:endParaRPr lang="en-US"/>
          </a:p>
        </p:txBody>
      </p:sp>
    </p:spTree>
    <p:extLst>
      <p:ext uri="{BB962C8B-B14F-4D97-AF65-F5344CB8AC3E}">
        <p14:creationId xmlns:p14="http://schemas.microsoft.com/office/powerpoint/2010/main" val="2053611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387C9E-13E3-4C30-AD81-80C590CC6B0C}" type="datetimeFigureOut">
              <a:rPr lang="en-US" smtClean="0"/>
              <a:t>4/26/2025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0B63A6-5AAD-4BB6-AFC1-D59CDD896D12}" type="slidenum">
              <a:rPr lang="en-US" smtClean="0"/>
              <a:t>‹#›</a:t>
            </a:fld>
            <a:endParaRPr lang="en-US"/>
          </a:p>
        </p:txBody>
      </p:sp>
    </p:spTree>
    <p:extLst>
      <p:ext uri="{BB962C8B-B14F-4D97-AF65-F5344CB8AC3E}">
        <p14:creationId xmlns:p14="http://schemas.microsoft.com/office/powerpoint/2010/main" val="4144023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3387C9E-13E3-4C30-AD81-80C590CC6B0C}" type="datetimeFigureOut">
              <a:rPr lang="en-US" smtClean="0"/>
              <a:t>4/26/2025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0B63A6-5AAD-4BB6-AFC1-D59CDD896D12}" type="slidenum">
              <a:rPr lang="en-US" smtClean="0"/>
              <a:t>‹#›</a:t>
            </a:fld>
            <a:endParaRPr lang="en-US"/>
          </a:p>
        </p:txBody>
      </p:sp>
    </p:spTree>
    <p:extLst>
      <p:ext uri="{BB962C8B-B14F-4D97-AF65-F5344CB8AC3E}">
        <p14:creationId xmlns:p14="http://schemas.microsoft.com/office/powerpoint/2010/main" val="2987784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3387C9E-13E3-4C30-AD81-80C590CC6B0C}" type="datetimeFigureOut">
              <a:rPr lang="en-US" smtClean="0"/>
              <a:t>4/26/2025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0B63A6-5AAD-4BB6-AFC1-D59CDD896D12}" type="slidenum">
              <a:rPr lang="en-US" smtClean="0"/>
              <a:t>‹#›</a:t>
            </a:fld>
            <a:endParaRPr lang="en-US"/>
          </a:p>
        </p:txBody>
      </p:sp>
    </p:spTree>
    <p:extLst>
      <p:ext uri="{BB962C8B-B14F-4D97-AF65-F5344CB8AC3E}">
        <p14:creationId xmlns:p14="http://schemas.microsoft.com/office/powerpoint/2010/main" val="542212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387C9E-13E3-4C30-AD81-80C590CC6B0C}" type="datetimeFigureOut">
              <a:rPr lang="en-US" smtClean="0"/>
              <a:t>4/26/2025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B0B63A6-5AAD-4BB6-AFC1-D59CDD896D12}" type="slidenum">
              <a:rPr lang="en-US" smtClean="0"/>
              <a:t>‹#›</a:t>
            </a:fld>
            <a:endParaRPr lang="en-US"/>
          </a:p>
        </p:txBody>
      </p:sp>
    </p:spTree>
    <p:extLst>
      <p:ext uri="{BB962C8B-B14F-4D97-AF65-F5344CB8AC3E}">
        <p14:creationId xmlns:p14="http://schemas.microsoft.com/office/powerpoint/2010/main" val="29162331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blueletterbible.org/nkjv/rth/4/18-22"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s://www.blueletterbible.org/nkjv/luk/3/23-38" TargetMode="External"/><Relationship Id="rId4" Type="http://schemas.openxmlformats.org/officeDocument/2006/relationships/hyperlink" Target="https://www.blueletterbible.org/nkjv/1ch/2/1-15"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blueletterbible.org/nkjv/luk/2/1-7"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blueletterbible.org/nkjv/luk/3/1-20" TargetMode="External"/><Relationship Id="rId2" Type="http://schemas.openxmlformats.org/officeDocument/2006/relationships/hyperlink" Target="https://www.blueletterbible.org/nkjv/mat/3/1-12" TargetMode="External"/><Relationship Id="rId1" Type="http://schemas.openxmlformats.org/officeDocument/2006/relationships/slideLayout" Target="../slideLayouts/slideLayout2.xml"/><Relationship Id="rId4" Type="http://schemas.openxmlformats.org/officeDocument/2006/relationships/hyperlink" Target="https://www.blueletterbible.org/nkjv/jhn/1/19-28"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biblehub.com/genesis/1-28.ht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biblehub.com/1_samuel/1-5.htm" TargetMode="External"/><Relationship Id="rId4" Type="http://schemas.openxmlformats.org/officeDocument/2006/relationships/hyperlink" Target="https://biblehub.com/ruth/4-13.htm"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744BA-5AF8-6A5E-4379-C593A045F191}"/>
              </a:ext>
            </a:extLst>
          </p:cNvPr>
          <p:cNvSpPr>
            <a:spLocks noGrp="1"/>
          </p:cNvSpPr>
          <p:nvPr>
            <p:ph type="ctrTitle"/>
          </p:nvPr>
        </p:nvSpPr>
        <p:spPr/>
        <p:txBody>
          <a:bodyPr>
            <a:normAutofit/>
          </a:bodyPr>
          <a:lstStyle/>
          <a:p>
            <a:r>
              <a:rPr lang="en-US" sz="7200" b="1" kern="100" dirty="0">
                <a:latin typeface="Algerian" panose="04020705040A02060702" pitchFamily="82" charset="0"/>
                <a:ea typeface="Aptos" panose="020B0004020202020204" pitchFamily="34" charset="0"/>
                <a:cs typeface="Calibri" panose="020F0502020204030204" pitchFamily="34" charset="0"/>
              </a:rPr>
              <a:t>Generations</a:t>
            </a:r>
            <a:endParaRPr lang="en-US" sz="7200" dirty="0">
              <a:latin typeface="Algerian" panose="04020705040A02060702" pitchFamily="82" charset="0"/>
            </a:endParaRPr>
          </a:p>
        </p:txBody>
      </p:sp>
    </p:spTree>
    <p:extLst>
      <p:ext uri="{BB962C8B-B14F-4D97-AF65-F5344CB8AC3E}">
        <p14:creationId xmlns:p14="http://schemas.microsoft.com/office/powerpoint/2010/main" val="35768154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3C2962-A9DD-9FC1-0FD4-8F555BE7996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8AF61F6-2F76-6588-A4ED-60A86C8DBD18}"/>
              </a:ext>
            </a:extLst>
          </p:cNvPr>
          <p:cNvSpPr>
            <a:spLocks noGrp="1"/>
          </p:cNvSpPr>
          <p:nvPr>
            <p:ph type="title"/>
          </p:nvPr>
        </p:nvSpPr>
        <p:spPr>
          <a:xfrm>
            <a:off x="127000" y="474133"/>
            <a:ext cx="8877300" cy="948267"/>
          </a:xfrm>
        </p:spPr>
        <p:txBody>
          <a:bodyPr>
            <a:noAutofit/>
          </a:bodyPr>
          <a:lstStyle/>
          <a:p>
            <a:pPr algn="ctr"/>
            <a:r>
              <a:rPr lang="en-US" sz="4050" b="1" kern="100" dirty="0">
                <a:latin typeface="Algerian" panose="04020705040A02060702" pitchFamily="82" charset="0"/>
                <a:ea typeface="Aptos" panose="020B0004020202020204" pitchFamily="34" charset="0"/>
                <a:cs typeface="Times New Roman" panose="02020603050405020304" pitchFamily="18" charset="0"/>
              </a:rPr>
              <a:t>ABRAHAM-DAVID-JESUS</a:t>
            </a:r>
            <a:endParaRPr lang="en-US" sz="4050" b="1" dirty="0">
              <a:latin typeface="Algerian" panose="04020705040A02060702" pitchFamily="82" charset="0"/>
            </a:endParaRPr>
          </a:p>
        </p:txBody>
      </p:sp>
      <p:sp>
        <p:nvSpPr>
          <p:cNvPr id="5" name="Content Placeholder 4">
            <a:extLst>
              <a:ext uri="{FF2B5EF4-FFF2-40B4-BE49-F238E27FC236}">
                <a16:creationId xmlns:a16="http://schemas.microsoft.com/office/drawing/2014/main" id="{29203C19-7E0E-CA31-1088-4CF4CE6066AC}"/>
              </a:ext>
            </a:extLst>
          </p:cNvPr>
          <p:cNvSpPr>
            <a:spLocks noGrp="1"/>
          </p:cNvSpPr>
          <p:nvPr>
            <p:ph sz="half" idx="1"/>
          </p:nvPr>
        </p:nvSpPr>
        <p:spPr>
          <a:xfrm>
            <a:off x="2895600" y="1591733"/>
            <a:ext cx="3081866" cy="4673599"/>
          </a:xfrm>
        </p:spPr>
        <p:txBody>
          <a:bodyPr>
            <a:normAutofit/>
          </a:bodyPr>
          <a:lstStyle/>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ABRAHAM </a:t>
            </a:r>
          </a:p>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ISAAC </a:t>
            </a:r>
          </a:p>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JACOB </a:t>
            </a:r>
          </a:p>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LEVI </a:t>
            </a:r>
          </a:p>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KOHATH </a:t>
            </a:r>
          </a:p>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MOSES </a:t>
            </a:r>
          </a:p>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DAVID </a:t>
            </a:r>
          </a:p>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MARY </a:t>
            </a:r>
          </a:p>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JESUS</a:t>
            </a:r>
          </a:p>
          <a:p>
            <a:pPr marL="342900" marR="0" lvl="0" indent="-342900">
              <a:buFont typeface="Arial" panose="020B0604020202020204" pitchFamily="34" charset="0"/>
              <a:buChar char="•"/>
              <a:tabLst>
                <a:tab pos="2971800" algn="ctr"/>
                <a:tab pos="5943600" algn="r"/>
                <a:tab pos="457200" algn="l"/>
                <a:tab pos="2971800" algn="ctr"/>
                <a:tab pos="5943600" algn="r"/>
              </a:tabLs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6576990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5207FF-8EF4-3D31-2EF3-36057290B76A}"/>
              </a:ext>
            </a:extLst>
          </p:cNvPr>
          <p:cNvSpPr>
            <a:spLocks noGrp="1"/>
          </p:cNvSpPr>
          <p:nvPr>
            <p:ph idx="1"/>
          </p:nvPr>
        </p:nvSpPr>
        <p:spPr>
          <a:xfrm>
            <a:off x="270932" y="326983"/>
            <a:ext cx="8585201" cy="6212726"/>
          </a:xfrm>
        </p:spPr>
        <p:txBody>
          <a:bodyPr>
            <a:spAutoFit/>
          </a:bodyPr>
          <a:lstStyle/>
          <a:p>
            <a:pPr marL="0" marR="0">
              <a:lnSpc>
                <a:spcPct val="115000"/>
              </a:lnSpc>
              <a:spcAft>
                <a:spcPts val="800"/>
              </a:spcAft>
              <a:buNone/>
            </a:pPr>
            <a:r>
              <a:rPr lang="en-US" sz="2200" b="1" kern="100" dirty="0">
                <a:effectLst/>
                <a:latin typeface="Calibri" panose="020F0502020204030204" pitchFamily="34" charset="0"/>
                <a:ea typeface="Aptos" panose="020B0004020202020204" pitchFamily="34" charset="0"/>
                <a:cs typeface="Calibri" panose="020F0502020204030204" pitchFamily="34" charset="0"/>
              </a:rPr>
              <a:t>Numbers 32:13</a:t>
            </a:r>
            <a:r>
              <a:rPr lang="en-US" sz="2200" kern="100" dirty="0">
                <a:effectLst/>
                <a:latin typeface="Calibri" panose="020F0502020204030204" pitchFamily="34" charset="0"/>
                <a:ea typeface="Aptos" panose="020B0004020202020204" pitchFamily="34" charset="0"/>
                <a:cs typeface="Calibri" panose="020F0502020204030204" pitchFamily="34" charset="0"/>
              </a:rPr>
              <a:t>, “So the LORD'S anger burned against Israel, and He made them wander in the wilderness forty years, until the entire </a:t>
            </a:r>
            <a:r>
              <a:rPr lang="en-US" sz="22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GENERATION</a:t>
            </a:r>
            <a:r>
              <a:rPr lang="en-US" sz="2200" kern="100" dirty="0">
                <a:effectLst/>
                <a:latin typeface="Calibri" panose="020F0502020204030204" pitchFamily="34" charset="0"/>
                <a:ea typeface="Aptos" panose="020B0004020202020204" pitchFamily="34" charset="0"/>
                <a:cs typeface="Calibri" panose="020F0502020204030204" pitchFamily="34" charset="0"/>
              </a:rPr>
              <a:t> of those who had done evil in the sight of the LORD was destroyed.”</a:t>
            </a:r>
          </a:p>
          <a:p>
            <a:pPr marL="0" marR="0">
              <a:lnSpc>
                <a:spcPct val="115000"/>
              </a:lnSpc>
              <a:spcAft>
                <a:spcPts val="800"/>
              </a:spcAft>
              <a:buNone/>
            </a:pPr>
            <a:r>
              <a:rPr lang="en-US" sz="2200" b="1" kern="100" dirty="0">
                <a:effectLst/>
                <a:latin typeface="Calibri" panose="020F0502020204030204" pitchFamily="34" charset="0"/>
                <a:ea typeface="Aptos" panose="020B0004020202020204" pitchFamily="34" charset="0"/>
                <a:cs typeface="Calibri" panose="020F0502020204030204" pitchFamily="34" charset="0"/>
              </a:rPr>
              <a:t>Deuteronomy 1:35</a:t>
            </a:r>
            <a:r>
              <a:rPr lang="en-US" sz="2200" kern="100" dirty="0">
                <a:effectLst/>
                <a:latin typeface="Calibri" panose="020F0502020204030204" pitchFamily="34" charset="0"/>
                <a:ea typeface="Aptos" panose="020B0004020202020204" pitchFamily="34" charset="0"/>
                <a:cs typeface="Calibri" panose="020F0502020204030204" pitchFamily="34" charset="0"/>
              </a:rPr>
              <a:t>, “Not one of these men, this evil </a:t>
            </a:r>
            <a:r>
              <a:rPr lang="en-US" sz="22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GENERATION</a:t>
            </a:r>
            <a:r>
              <a:rPr lang="en-US" sz="2200" kern="100" dirty="0">
                <a:effectLst/>
                <a:latin typeface="Calibri" panose="020F0502020204030204" pitchFamily="34" charset="0"/>
                <a:ea typeface="Aptos" panose="020B0004020202020204" pitchFamily="34" charset="0"/>
                <a:cs typeface="Calibri" panose="020F0502020204030204" pitchFamily="34" charset="0"/>
              </a:rPr>
              <a:t>, shall see the good land which I swore to give your fathers.”</a:t>
            </a:r>
          </a:p>
          <a:p>
            <a:pPr marL="0" marR="0">
              <a:lnSpc>
                <a:spcPct val="115000"/>
              </a:lnSpc>
              <a:spcAft>
                <a:spcPts val="800"/>
              </a:spcAft>
              <a:buNone/>
            </a:pPr>
            <a:r>
              <a:rPr lang="en-US" sz="2200" b="1" kern="100" dirty="0">
                <a:effectLst/>
                <a:latin typeface="Calibri" panose="020F0502020204030204" pitchFamily="34" charset="0"/>
                <a:ea typeface="Aptos" panose="020B0004020202020204" pitchFamily="34" charset="0"/>
                <a:cs typeface="Calibri" panose="020F0502020204030204" pitchFamily="34" charset="0"/>
              </a:rPr>
              <a:t>Deuteronomy 7:9</a:t>
            </a:r>
            <a:r>
              <a:rPr lang="en-US" sz="2200" kern="100" dirty="0">
                <a:effectLst/>
                <a:latin typeface="Calibri" panose="020F0502020204030204" pitchFamily="34" charset="0"/>
                <a:ea typeface="Aptos" panose="020B0004020202020204" pitchFamily="34" charset="0"/>
                <a:cs typeface="Calibri" panose="020F0502020204030204" pitchFamily="34" charset="0"/>
              </a:rPr>
              <a:t>, “Know therefore that the LORD your God, He is God, the faithful God, who keeps His covenant and His lovingkindness to a thousandth </a:t>
            </a:r>
            <a:r>
              <a:rPr lang="en-US" sz="22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GENERATION</a:t>
            </a:r>
            <a:r>
              <a:rPr lang="en-US" sz="2200" kern="100" dirty="0">
                <a:effectLst/>
                <a:latin typeface="Calibri" panose="020F0502020204030204" pitchFamily="34" charset="0"/>
                <a:ea typeface="Aptos" panose="020B0004020202020204" pitchFamily="34" charset="0"/>
                <a:cs typeface="Calibri" panose="020F0502020204030204" pitchFamily="34" charset="0"/>
              </a:rPr>
              <a:t> with those who love Him and keep His commandments”</a:t>
            </a:r>
          </a:p>
          <a:p>
            <a:pPr marL="0" marR="0">
              <a:lnSpc>
                <a:spcPct val="115000"/>
              </a:lnSpc>
              <a:spcAft>
                <a:spcPts val="800"/>
              </a:spcAft>
              <a:buNone/>
            </a:pPr>
            <a:r>
              <a:rPr lang="en-US" sz="2200" b="1" kern="100" dirty="0">
                <a:effectLst/>
                <a:latin typeface="Calibri" panose="020F0502020204030204" pitchFamily="34" charset="0"/>
                <a:ea typeface="Aptos" panose="020B0004020202020204" pitchFamily="34" charset="0"/>
                <a:cs typeface="Calibri" panose="020F0502020204030204" pitchFamily="34" charset="0"/>
              </a:rPr>
              <a:t>Deuteronomy 32:5, 20</a:t>
            </a:r>
            <a:r>
              <a:rPr lang="en-US" sz="2200" kern="100" dirty="0">
                <a:effectLst/>
                <a:latin typeface="Calibri" panose="020F0502020204030204" pitchFamily="34" charset="0"/>
                <a:ea typeface="Aptos" panose="020B0004020202020204" pitchFamily="34" charset="0"/>
                <a:cs typeface="Calibri" panose="020F0502020204030204" pitchFamily="34" charset="0"/>
              </a:rPr>
              <a:t>, “They have acted corruptly toward Him, </a:t>
            </a:r>
            <a:r>
              <a:rPr lang="en-US" sz="2200" i="1" kern="100" dirty="0">
                <a:effectLst/>
                <a:latin typeface="Calibri" panose="020F0502020204030204" pitchFamily="34" charset="0"/>
                <a:ea typeface="Aptos" panose="020B0004020202020204" pitchFamily="34" charset="0"/>
                <a:cs typeface="Calibri" panose="020F0502020204030204" pitchFamily="34" charset="0"/>
              </a:rPr>
              <a:t>They are</a:t>
            </a:r>
            <a:r>
              <a:rPr lang="en-US" sz="2200" kern="100" dirty="0">
                <a:effectLst/>
                <a:latin typeface="Calibri" panose="020F0502020204030204" pitchFamily="34" charset="0"/>
                <a:ea typeface="Aptos" panose="020B0004020202020204" pitchFamily="34" charset="0"/>
                <a:cs typeface="Calibri" panose="020F0502020204030204" pitchFamily="34" charset="0"/>
              </a:rPr>
              <a:t> not His children, because of their defect; </a:t>
            </a:r>
            <a:r>
              <a:rPr lang="en-US" sz="2200" i="1" kern="100" dirty="0">
                <a:effectLst/>
                <a:latin typeface="Calibri" panose="020F0502020204030204" pitchFamily="34" charset="0"/>
                <a:ea typeface="Aptos" panose="020B0004020202020204" pitchFamily="34" charset="0"/>
                <a:cs typeface="Calibri" panose="020F0502020204030204" pitchFamily="34" charset="0"/>
              </a:rPr>
              <a:t>But are</a:t>
            </a:r>
            <a:r>
              <a:rPr lang="en-US" sz="2200" kern="100" dirty="0">
                <a:effectLst/>
                <a:latin typeface="Calibri" panose="020F0502020204030204" pitchFamily="34" charset="0"/>
                <a:ea typeface="Aptos" panose="020B0004020202020204" pitchFamily="34" charset="0"/>
                <a:cs typeface="Calibri" panose="020F0502020204030204" pitchFamily="34" charset="0"/>
              </a:rPr>
              <a:t> a perverse and crooked</a:t>
            </a:r>
            <a:r>
              <a:rPr lang="en-US" sz="22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GENERATION </a:t>
            </a:r>
            <a:r>
              <a:rPr lang="en-US" sz="2200" kern="100" dirty="0">
                <a:effectLst/>
                <a:latin typeface="Calibri" panose="020F0502020204030204" pitchFamily="34" charset="0"/>
                <a:ea typeface="Aptos" panose="020B0004020202020204" pitchFamily="34" charset="0"/>
                <a:cs typeface="Calibri" panose="020F0502020204030204" pitchFamily="34" charset="0"/>
              </a:rPr>
              <a:t>… </a:t>
            </a:r>
            <a:r>
              <a:rPr lang="en-US" sz="2200" b="1" kern="100" dirty="0">
                <a:effectLst/>
                <a:latin typeface="Calibri" panose="020F0502020204030204" pitchFamily="34" charset="0"/>
                <a:ea typeface="Aptos" panose="020B0004020202020204" pitchFamily="34" charset="0"/>
                <a:cs typeface="Calibri" panose="020F0502020204030204" pitchFamily="34" charset="0"/>
              </a:rPr>
              <a:t>20 </a:t>
            </a:r>
            <a:r>
              <a:rPr lang="en-US" sz="2200" kern="100" dirty="0">
                <a:effectLst/>
                <a:latin typeface="Calibri" panose="020F0502020204030204" pitchFamily="34" charset="0"/>
                <a:ea typeface="Aptos" panose="020B0004020202020204" pitchFamily="34" charset="0"/>
                <a:cs typeface="Calibri" panose="020F0502020204030204" pitchFamily="34" charset="0"/>
              </a:rPr>
              <a:t>Then He said, ‘I will hide My face from them, I will see what their end </a:t>
            </a:r>
            <a:r>
              <a:rPr lang="en-US" sz="2200" i="1" kern="100" dirty="0">
                <a:effectLst/>
                <a:latin typeface="Calibri" panose="020F0502020204030204" pitchFamily="34" charset="0"/>
                <a:ea typeface="Aptos" panose="020B0004020202020204" pitchFamily="34" charset="0"/>
                <a:cs typeface="Calibri" panose="020F0502020204030204" pitchFamily="34" charset="0"/>
              </a:rPr>
              <a:t>shall be;</a:t>
            </a:r>
            <a:r>
              <a:rPr lang="en-US" sz="2200" kern="100" dirty="0">
                <a:effectLst/>
                <a:latin typeface="Calibri" panose="020F0502020204030204" pitchFamily="34" charset="0"/>
                <a:ea typeface="Aptos" panose="020B0004020202020204" pitchFamily="34" charset="0"/>
                <a:cs typeface="Calibri" panose="020F0502020204030204" pitchFamily="34" charset="0"/>
              </a:rPr>
              <a:t> For they are a perverse</a:t>
            </a:r>
            <a:r>
              <a:rPr lang="en-US" sz="22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GENERATION</a:t>
            </a:r>
            <a:r>
              <a:rPr lang="en-US" sz="2200" kern="100" dirty="0">
                <a:effectLst/>
                <a:latin typeface="Calibri" panose="020F0502020204030204" pitchFamily="34" charset="0"/>
                <a:ea typeface="Aptos" panose="020B0004020202020204" pitchFamily="34" charset="0"/>
                <a:cs typeface="Calibri" panose="020F0502020204030204" pitchFamily="34" charset="0"/>
              </a:rPr>
              <a:t>, Sons in whom is no faithfulness.’”</a:t>
            </a:r>
          </a:p>
        </p:txBody>
      </p:sp>
    </p:spTree>
    <p:extLst>
      <p:ext uri="{BB962C8B-B14F-4D97-AF65-F5344CB8AC3E}">
        <p14:creationId xmlns:p14="http://schemas.microsoft.com/office/powerpoint/2010/main" val="23287574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8FE4B1-9DAF-5FF0-19E2-7C42C4C2727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17C85C-E03D-B044-F463-E368EF323C62}"/>
              </a:ext>
            </a:extLst>
          </p:cNvPr>
          <p:cNvSpPr>
            <a:spLocks noGrp="1"/>
          </p:cNvSpPr>
          <p:nvPr>
            <p:ph idx="1"/>
          </p:nvPr>
        </p:nvSpPr>
        <p:spPr>
          <a:xfrm>
            <a:off x="270932" y="220133"/>
            <a:ext cx="8585201" cy="5856668"/>
          </a:xfrm>
        </p:spPr>
        <p:txBody>
          <a:bodyPr>
            <a:spAutoFit/>
          </a:bodyPr>
          <a:lstStyle/>
          <a:p>
            <a:pPr marL="0" marR="0">
              <a:lnSpc>
                <a:spcPct val="115000"/>
              </a:lnSpc>
              <a:spcAft>
                <a:spcPts val="800"/>
              </a:spcAft>
              <a:buNone/>
            </a:pPr>
            <a:r>
              <a:rPr lang="en-US" sz="2400" b="1" kern="100" dirty="0">
                <a:effectLst/>
                <a:latin typeface="Calibri" panose="020F0502020204030204" pitchFamily="34" charset="0"/>
                <a:ea typeface="Aptos" panose="020B0004020202020204" pitchFamily="34" charset="0"/>
                <a:cs typeface="Calibri" panose="020F0502020204030204" pitchFamily="34" charset="0"/>
              </a:rPr>
              <a:t>Judges 2:10</a:t>
            </a:r>
            <a:r>
              <a:rPr lang="en-US" sz="2400" kern="100" dirty="0">
                <a:effectLst/>
                <a:latin typeface="Calibri" panose="020F0502020204030204" pitchFamily="34" charset="0"/>
                <a:ea typeface="Aptos" panose="020B0004020202020204" pitchFamily="34" charset="0"/>
                <a:cs typeface="Calibri" panose="020F0502020204030204" pitchFamily="34" charset="0"/>
              </a:rPr>
              <a:t>,</a:t>
            </a:r>
            <a:r>
              <a:rPr lang="en-US" sz="2400" b="1" kern="100" dirty="0">
                <a:effectLst/>
                <a:latin typeface="Calibri" panose="020F0502020204030204" pitchFamily="34" charset="0"/>
                <a:ea typeface="Aptos" panose="020B0004020202020204" pitchFamily="34" charset="0"/>
                <a:cs typeface="Calibri" panose="020F0502020204030204" pitchFamily="34" charset="0"/>
              </a:rPr>
              <a:t> “</a:t>
            </a:r>
            <a:r>
              <a:rPr lang="en-US" sz="2400" kern="100" dirty="0">
                <a:effectLst/>
                <a:latin typeface="Calibri" panose="020F0502020204030204" pitchFamily="34" charset="0"/>
                <a:ea typeface="Aptos" panose="020B0004020202020204" pitchFamily="34" charset="0"/>
                <a:cs typeface="Calibri" panose="020F0502020204030204" pitchFamily="34" charset="0"/>
              </a:rPr>
              <a:t>All that </a:t>
            </a:r>
            <a:r>
              <a:rPr lang="en-US" sz="24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GENERATION </a:t>
            </a:r>
            <a:r>
              <a:rPr lang="en-US" sz="2400" kern="100" dirty="0">
                <a:effectLst/>
                <a:latin typeface="Calibri" panose="020F0502020204030204" pitchFamily="34" charset="0"/>
                <a:ea typeface="Aptos" panose="020B0004020202020204" pitchFamily="34" charset="0"/>
                <a:cs typeface="Calibri" panose="020F0502020204030204" pitchFamily="34" charset="0"/>
              </a:rPr>
              <a:t> also were gathered to their fathers; and there arose another</a:t>
            </a:r>
            <a:r>
              <a:rPr lang="en-US" sz="24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GENERATION </a:t>
            </a:r>
            <a:r>
              <a:rPr lang="en-US" sz="2400" kern="100" dirty="0">
                <a:effectLst/>
                <a:latin typeface="Calibri" panose="020F0502020204030204" pitchFamily="34" charset="0"/>
                <a:ea typeface="Aptos" panose="020B0004020202020204" pitchFamily="34" charset="0"/>
                <a:cs typeface="Calibri" panose="020F0502020204030204" pitchFamily="34" charset="0"/>
              </a:rPr>
              <a:t> after them who did not know the LORD, nor yet the work which He had done for Israel.”</a:t>
            </a:r>
          </a:p>
          <a:p>
            <a:pPr marL="0" marR="0">
              <a:lnSpc>
                <a:spcPct val="115000"/>
              </a:lnSpc>
              <a:spcAft>
                <a:spcPts val="800"/>
              </a:spcAft>
              <a:buNone/>
            </a:pPr>
            <a:r>
              <a:rPr lang="en-US" sz="2400" b="1" kern="100" dirty="0">
                <a:effectLst/>
                <a:latin typeface="Calibri" panose="020F0502020204030204" pitchFamily="34" charset="0"/>
                <a:ea typeface="Aptos" panose="020B0004020202020204" pitchFamily="34" charset="0"/>
                <a:cs typeface="Calibri" panose="020F0502020204030204" pitchFamily="34" charset="0"/>
              </a:rPr>
              <a:t>Esther 9:28</a:t>
            </a:r>
            <a:r>
              <a:rPr lang="en-US" sz="2400" kern="100" dirty="0">
                <a:effectLst/>
                <a:latin typeface="Calibri" panose="020F0502020204030204" pitchFamily="34" charset="0"/>
                <a:ea typeface="Aptos" panose="020B0004020202020204" pitchFamily="34" charset="0"/>
                <a:cs typeface="Calibri" panose="020F0502020204030204" pitchFamily="34" charset="0"/>
              </a:rPr>
              <a:t>, “So these days were to be remembered and celebrated throughout every</a:t>
            </a:r>
            <a:r>
              <a:rPr lang="en-US" sz="24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GENERATION</a:t>
            </a:r>
            <a:r>
              <a:rPr lang="en-US" sz="2400" kern="100" dirty="0">
                <a:effectLst/>
                <a:latin typeface="Calibri" panose="020F0502020204030204" pitchFamily="34" charset="0"/>
                <a:ea typeface="Aptos" panose="020B0004020202020204" pitchFamily="34" charset="0"/>
                <a:cs typeface="Calibri" panose="020F0502020204030204" pitchFamily="34" charset="0"/>
              </a:rPr>
              <a:t>, every family, every province and every city; and these days of Purim were not to fail from among the Jews, or their memory fade from their descendants.”</a:t>
            </a:r>
          </a:p>
          <a:p>
            <a:pPr marL="0" marR="0">
              <a:lnSpc>
                <a:spcPct val="115000"/>
              </a:lnSpc>
              <a:spcAft>
                <a:spcPts val="800"/>
              </a:spcAft>
              <a:buNone/>
            </a:pPr>
            <a:r>
              <a:rPr lang="en-US" sz="2400" b="1" kern="100" dirty="0">
                <a:effectLst/>
                <a:latin typeface="Calibri" panose="020F0502020204030204" pitchFamily="34" charset="0"/>
                <a:ea typeface="Aptos" panose="020B0004020202020204" pitchFamily="34" charset="0"/>
                <a:cs typeface="Calibri" panose="020F0502020204030204" pitchFamily="34" charset="0"/>
              </a:rPr>
              <a:t>Psalms 33:11</a:t>
            </a:r>
            <a:r>
              <a:rPr lang="en-US" sz="2400" kern="100" dirty="0">
                <a:effectLst/>
                <a:latin typeface="Calibri" panose="020F0502020204030204" pitchFamily="34" charset="0"/>
                <a:ea typeface="Aptos" panose="020B0004020202020204" pitchFamily="34" charset="0"/>
                <a:cs typeface="Calibri" panose="020F0502020204030204" pitchFamily="34" charset="0"/>
              </a:rPr>
              <a:t>, “The counsel of the LORD stands forever, The plans of His heart from</a:t>
            </a:r>
            <a:r>
              <a:rPr lang="en-US" sz="24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GENERATION</a:t>
            </a:r>
            <a:r>
              <a:rPr lang="en-US" sz="2400" kern="100" dirty="0">
                <a:effectLst/>
                <a:latin typeface="Calibri" panose="020F0502020204030204" pitchFamily="34" charset="0"/>
                <a:ea typeface="Aptos" panose="020B0004020202020204" pitchFamily="34" charset="0"/>
                <a:cs typeface="Calibri" panose="020F0502020204030204" pitchFamily="34" charset="0"/>
              </a:rPr>
              <a:t> to</a:t>
            </a:r>
            <a:r>
              <a:rPr lang="en-US" sz="24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GENERATION</a:t>
            </a:r>
            <a:r>
              <a:rPr lang="en-US" sz="2400" kern="100" dirty="0">
                <a:effectLst/>
                <a:latin typeface="Calibri" panose="020F0502020204030204" pitchFamily="34" charset="0"/>
                <a:ea typeface="Aptos" panose="020B0004020202020204" pitchFamily="34" charset="0"/>
                <a:cs typeface="Calibri" panose="020F0502020204030204" pitchFamily="34" charset="0"/>
              </a:rPr>
              <a:t>.”</a:t>
            </a:r>
          </a:p>
          <a:p>
            <a:pPr marL="0" marR="0">
              <a:lnSpc>
                <a:spcPct val="115000"/>
              </a:lnSpc>
              <a:spcAft>
                <a:spcPts val="800"/>
              </a:spcAft>
              <a:buNone/>
            </a:pPr>
            <a:r>
              <a:rPr lang="en-US" sz="2400" b="1" kern="100" dirty="0">
                <a:effectLst/>
                <a:latin typeface="Calibri" panose="020F0502020204030204" pitchFamily="34" charset="0"/>
                <a:ea typeface="Aptos" panose="020B0004020202020204" pitchFamily="34" charset="0"/>
                <a:cs typeface="Calibri" panose="020F0502020204030204" pitchFamily="34" charset="0"/>
              </a:rPr>
              <a:t>Psalms 71:18</a:t>
            </a:r>
            <a:r>
              <a:rPr lang="en-US" sz="2400" kern="100" dirty="0">
                <a:effectLst/>
                <a:latin typeface="Calibri" panose="020F0502020204030204" pitchFamily="34" charset="0"/>
                <a:ea typeface="Aptos" panose="020B0004020202020204" pitchFamily="34" charset="0"/>
                <a:cs typeface="Calibri" panose="020F0502020204030204" pitchFamily="34" charset="0"/>
              </a:rPr>
              <a:t>, “And even when </a:t>
            </a:r>
            <a:r>
              <a:rPr lang="en-US" sz="2400" i="1" kern="100" dirty="0">
                <a:effectLst/>
                <a:latin typeface="Calibri" panose="020F0502020204030204" pitchFamily="34" charset="0"/>
                <a:ea typeface="Aptos" panose="020B0004020202020204" pitchFamily="34" charset="0"/>
                <a:cs typeface="Calibri" panose="020F0502020204030204" pitchFamily="34" charset="0"/>
              </a:rPr>
              <a:t>I am</a:t>
            </a:r>
            <a:r>
              <a:rPr lang="en-US" sz="2400" kern="100" dirty="0">
                <a:effectLst/>
                <a:latin typeface="Calibri" panose="020F0502020204030204" pitchFamily="34" charset="0"/>
                <a:ea typeface="Aptos" panose="020B0004020202020204" pitchFamily="34" charset="0"/>
                <a:cs typeface="Calibri" panose="020F0502020204030204" pitchFamily="34" charset="0"/>
              </a:rPr>
              <a:t> old and gray, O God, do not forsake me, Until I declare Your strength to </a:t>
            </a:r>
            <a:r>
              <a:rPr lang="en-US" sz="2400" i="1" kern="100" dirty="0">
                <a:effectLst/>
                <a:latin typeface="Calibri" panose="020F0502020204030204" pitchFamily="34" charset="0"/>
                <a:ea typeface="Aptos" panose="020B0004020202020204" pitchFamily="34" charset="0"/>
                <a:cs typeface="Calibri" panose="020F0502020204030204" pitchFamily="34" charset="0"/>
              </a:rPr>
              <a:t>this</a:t>
            </a:r>
            <a:r>
              <a:rPr lang="en-US" sz="24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GENERATION</a:t>
            </a:r>
            <a:r>
              <a:rPr lang="en-US" sz="2400" kern="100" dirty="0">
                <a:effectLst/>
                <a:latin typeface="Calibri" panose="020F0502020204030204" pitchFamily="34" charset="0"/>
                <a:ea typeface="Aptos" panose="020B0004020202020204" pitchFamily="34" charset="0"/>
                <a:cs typeface="Calibri" panose="020F0502020204030204" pitchFamily="34" charset="0"/>
              </a:rPr>
              <a:t>, Your power to all who are to come.”</a:t>
            </a:r>
          </a:p>
        </p:txBody>
      </p:sp>
    </p:spTree>
    <p:extLst>
      <p:ext uri="{BB962C8B-B14F-4D97-AF65-F5344CB8AC3E}">
        <p14:creationId xmlns:p14="http://schemas.microsoft.com/office/powerpoint/2010/main" val="11362714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A1D73-C4BF-D704-5FF6-1221373106C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4981C7-C706-B619-5B5F-9B47AC3D86A8}"/>
              </a:ext>
            </a:extLst>
          </p:cNvPr>
          <p:cNvSpPr>
            <a:spLocks noGrp="1"/>
          </p:cNvSpPr>
          <p:nvPr>
            <p:ph idx="1"/>
          </p:nvPr>
        </p:nvSpPr>
        <p:spPr>
          <a:xfrm>
            <a:off x="270932" y="472379"/>
            <a:ext cx="8585201" cy="5594352"/>
          </a:xfrm>
        </p:spPr>
        <p:txBody>
          <a:bodyPr>
            <a:spAutoFit/>
          </a:bodyPr>
          <a:lstStyle/>
          <a:p>
            <a:pPr marL="0" marR="0">
              <a:lnSpc>
                <a:spcPct val="115000"/>
              </a:lnSpc>
              <a:spcAft>
                <a:spcPts val="800"/>
              </a:spcAft>
              <a:buNone/>
            </a:pPr>
            <a:r>
              <a:rPr lang="en-US" sz="2100" b="1" kern="100" dirty="0">
                <a:effectLst/>
                <a:latin typeface="Calibri" panose="020F0502020204030204" pitchFamily="34" charset="0"/>
                <a:ea typeface="Aptos" panose="020B0004020202020204" pitchFamily="34" charset="0"/>
                <a:cs typeface="Calibri" panose="020F0502020204030204" pitchFamily="34" charset="0"/>
              </a:rPr>
              <a:t>Psalms 78:4, 6, 8</a:t>
            </a:r>
            <a:r>
              <a:rPr lang="en-US" sz="2100" kern="100" dirty="0">
                <a:effectLst/>
                <a:latin typeface="Calibri" panose="020F0502020204030204" pitchFamily="34" charset="0"/>
                <a:ea typeface="Aptos" panose="020B0004020202020204" pitchFamily="34" charset="0"/>
                <a:cs typeface="Calibri" panose="020F0502020204030204" pitchFamily="34" charset="0"/>
              </a:rPr>
              <a:t>,</a:t>
            </a:r>
            <a:r>
              <a:rPr lang="en-US" sz="2100" b="1" kern="100" dirty="0">
                <a:effectLst/>
                <a:latin typeface="Calibri" panose="020F0502020204030204" pitchFamily="34" charset="0"/>
                <a:ea typeface="Aptos" panose="020B0004020202020204" pitchFamily="34" charset="0"/>
                <a:cs typeface="Calibri" panose="020F0502020204030204" pitchFamily="34" charset="0"/>
              </a:rPr>
              <a:t> “</a:t>
            </a:r>
            <a:r>
              <a:rPr lang="en-US" sz="2100" kern="100" dirty="0">
                <a:effectLst/>
                <a:latin typeface="Calibri" panose="020F0502020204030204" pitchFamily="34" charset="0"/>
                <a:ea typeface="Aptos" panose="020B0004020202020204" pitchFamily="34" charset="0"/>
                <a:cs typeface="Calibri" panose="020F0502020204030204" pitchFamily="34" charset="0"/>
              </a:rPr>
              <a:t>We will not conceal them from their children, But tell to the</a:t>
            </a:r>
            <a:r>
              <a:rPr lang="en-US" sz="21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GENERATION </a:t>
            </a:r>
            <a:r>
              <a:rPr lang="en-US" sz="2100" kern="100" dirty="0">
                <a:effectLst/>
                <a:latin typeface="Calibri" panose="020F0502020204030204" pitchFamily="34" charset="0"/>
                <a:ea typeface="Aptos" panose="020B0004020202020204" pitchFamily="34" charset="0"/>
                <a:cs typeface="Calibri" panose="020F0502020204030204" pitchFamily="34" charset="0"/>
              </a:rPr>
              <a:t> to come the praises of the LORD, And His strength and His wondrous works that He has done … </a:t>
            </a:r>
            <a:r>
              <a:rPr lang="en-US" sz="2100" b="1" kern="100" dirty="0">
                <a:effectLst/>
                <a:latin typeface="Calibri" panose="020F0502020204030204" pitchFamily="34" charset="0"/>
                <a:ea typeface="Aptos" panose="020B0004020202020204" pitchFamily="34" charset="0"/>
                <a:cs typeface="Calibri" panose="020F0502020204030204" pitchFamily="34" charset="0"/>
              </a:rPr>
              <a:t>6 </a:t>
            </a:r>
            <a:r>
              <a:rPr lang="en-US" sz="2100" kern="100" dirty="0">
                <a:effectLst/>
                <a:latin typeface="Calibri" panose="020F0502020204030204" pitchFamily="34" charset="0"/>
                <a:ea typeface="Aptos" panose="020B0004020202020204" pitchFamily="34" charset="0"/>
                <a:cs typeface="Calibri" panose="020F0502020204030204" pitchFamily="34" charset="0"/>
              </a:rPr>
              <a:t>That the</a:t>
            </a:r>
            <a:r>
              <a:rPr lang="en-US" sz="21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GENERATION</a:t>
            </a:r>
            <a:r>
              <a:rPr lang="en-US" sz="2100" kern="100" dirty="0">
                <a:effectLst/>
                <a:latin typeface="Calibri" panose="020F0502020204030204" pitchFamily="34" charset="0"/>
                <a:ea typeface="Aptos" panose="020B0004020202020204" pitchFamily="34" charset="0"/>
                <a:cs typeface="Calibri" panose="020F0502020204030204" pitchFamily="34" charset="0"/>
              </a:rPr>
              <a:t> to come might know, </a:t>
            </a:r>
            <a:r>
              <a:rPr lang="en-US" sz="2100" i="1" kern="100" dirty="0">
                <a:effectLst/>
                <a:latin typeface="Calibri" panose="020F0502020204030204" pitchFamily="34" charset="0"/>
                <a:ea typeface="Aptos" panose="020B0004020202020204" pitchFamily="34" charset="0"/>
                <a:cs typeface="Calibri" panose="020F0502020204030204" pitchFamily="34" charset="0"/>
              </a:rPr>
              <a:t>even</a:t>
            </a:r>
            <a:r>
              <a:rPr lang="en-US" sz="2100" kern="100" dirty="0">
                <a:effectLst/>
                <a:latin typeface="Calibri" panose="020F0502020204030204" pitchFamily="34" charset="0"/>
                <a:ea typeface="Aptos" panose="020B0004020202020204" pitchFamily="34" charset="0"/>
                <a:cs typeface="Calibri" panose="020F0502020204030204" pitchFamily="34" charset="0"/>
              </a:rPr>
              <a:t> the children </a:t>
            </a:r>
            <a:r>
              <a:rPr lang="en-US" sz="2100" i="1" kern="100" dirty="0">
                <a:effectLst/>
                <a:latin typeface="Calibri" panose="020F0502020204030204" pitchFamily="34" charset="0"/>
                <a:ea typeface="Aptos" panose="020B0004020202020204" pitchFamily="34" charset="0"/>
                <a:cs typeface="Calibri" panose="020F0502020204030204" pitchFamily="34" charset="0"/>
              </a:rPr>
              <a:t>yet</a:t>
            </a:r>
            <a:r>
              <a:rPr lang="en-US" sz="2100" kern="100" dirty="0">
                <a:effectLst/>
                <a:latin typeface="Calibri" panose="020F0502020204030204" pitchFamily="34" charset="0"/>
                <a:ea typeface="Aptos" panose="020B0004020202020204" pitchFamily="34" charset="0"/>
                <a:cs typeface="Calibri" panose="020F0502020204030204" pitchFamily="34" charset="0"/>
              </a:rPr>
              <a:t> to be born, </a:t>
            </a:r>
            <a:r>
              <a:rPr lang="en-US" sz="2100" i="1" kern="100" dirty="0">
                <a:effectLst/>
                <a:latin typeface="Calibri" panose="020F0502020204030204" pitchFamily="34" charset="0"/>
                <a:ea typeface="Aptos" panose="020B0004020202020204" pitchFamily="34" charset="0"/>
                <a:cs typeface="Calibri" panose="020F0502020204030204" pitchFamily="34" charset="0"/>
              </a:rPr>
              <a:t>That</a:t>
            </a:r>
            <a:r>
              <a:rPr lang="en-US" sz="2100" kern="100" dirty="0">
                <a:effectLst/>
                <a:latin typeface="Calibri" panose="020F0502020204030204" pitchFamily="34" charset="0"/>
                <a:ea typeface="Aptos" panose="020B0004020202020204" pitchFamily="34" charset="0"/>
                <a:cs typeface="Calibri" panose="020F0502020204030204" pitchFamily="34" charset="0"/>
              </a:rPr>
              <a:t> they may arise and tell </a:t>
            </a:r>
            <a:r>
              <a:rPr lang="en-US" sz="2100" i="1" kern="100" dirty="0">
                <a:effectLst/>
                <a:latin typeface="Calibri" panose="020F0502020204030204" pitchFamily="34" charset="0"/>
                <a:ea typeface="Aptos" panose="020B0004020202020204" pitchFamily="34" charset="0"/>
                <a:cs typeface="Calibri" panose="020F0502020204030204" pitchFamily="34" charset="0"/>
              </a:rPr>
              <a:t>them</a:t>
            </a:r>
            <a:r>
              <a:rPr lang="en-US" sz="2100" kern="100" dirty="0">
                <a:effectLst/>
                <a:latin typeface="Calibri" panose="020F0502020204030204" pitchFamily="34" charset="0"/>
                <a:ea typeface="Aptos" panose="020B0004020202020204" pitchFamily="34" charset="0"/>
                <a:cs typeface="Calibri" panose="020F0502020204030204" pitchFamily="34" charset="0"/>
              </a:rPr>
              <a:t> to their children … </a:t>
            </a:r>
            <a:r>
              <a:rPr lang="en-US" sz="2100" b="1" kern="100" dirty="0">
                <a:effectLst/>
                <a:latin typeface="Calibri" panose="020F0502020204030204" pitchFamily="34" charset="0"/>
                <a:ea typeface="Aptos" panose="020B0004020202020204" pitchFamily="34" charset="0"/>
                <a:cs typeface="Calibri" panose="020F0502020204030204" pitchFamily="34" charset="0"/>
              </a:rPr>
              <a:t>8 </a:t>
            </a:r>
            <a:r>
              <a:rPr lang="en-US" sz="2100" kern="100" dirty="0">
                <a:effectLst/>
                <a:latin typeface="Calibri" panose="020F0502020204030204" pitchFamily="34" charset="0"/>
                <a:ea typeface="Aptos" panose="020B0004020202020204" pitchFamily="34" charset="0"/>
                <a:cs typeface="Calibri" panose="020F0502020204030204" pitchFamily="34" charset="0"/>
              </a:rPr>
              <a:t>And not be like their fathers, A stubborn and rebellious</a:t>
            </a:r>
            <a:r>
              <a:rPr lang="en-US" sz="21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GENERATION</a:t>
            </a:r>
            <a:r>
              <a:rPr lang="en-US" sz="2100" kern="100" dirty="0">
                <a:effectLst/>
                <a:latin typeface="Calibri" panose="020F0502020204030204" pitchFamily="34" charset="0"/>
                <a:ea typeface="Aptos" panose="020B0004020202020204" pitchFamily="34" charset="0"/>
                <a:cs typeface="Calibri" panose="020F0502020204030204" pitchFamily="34" charset="0"/>
              </a:rPr>
              <a:t>, A</a:t>
            </a:r>
            <a:r>
              <a:rPr lang="en-US" sz="21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GENERATION </a:t>
            </a:r>
            <a:r>
              <a:rPr lang="en-US" sz="2100" kern="100" dirty="0">
                <a:effectLst/>
                <a:latin typeface="Calibri" panose="020F0502020204030204" pitchFamily="34" charset="0"/>
                <a:ea typeface="Aptos" panose="020B0004020202020204" pitchFamily="34" charset="0"/>
                <a:cs typeface="Calibri" panose="020F0502020204030204" pitchFamily="34" charset="0"/>
              </a:rPr>
              <a:t>that did not prepare its heart And whose spirit was not faithful to God.”</a:t>
            </a:r>
          </a:p>
          <a:p>
            <a:pPr marL="0" marR="0">
              <a:lnSpc>
                <a:spcPct val="115000"/>
              </a:lnSpc>
              <a:spcAft>
                <a:spcPts val="800"/>
              </a:spcAft>
              <a:buNone/>
            </a:pPr>
            <a:r>
              <a:rPr lang="en-US" sz="2100" b="1" kern="100" dirty="0">
                <a:effectLst/>
                <a:latin typeface="Calibri" panose="020F0502020204030204" pitchFamily="34" charset="0"/>
                <a:ea typeface="Aptos" panose="020B0004020202020204" pitchFamily="34" charset="0"/>
                <a:cs typeface="Calibri" panose="020F0502020204030204" pitchFamily="34" charset="0"/>
              </a:rPr>
              <a:t>Psalms 102:18</a:t>
            </a:r>
            <a:r>
              <a:rPr lang="en-US" sz="2100" kern="100" dirty="0">
                <a:effectLst/>
                <a:latin typeface="Calibri" panose="020F0502020204030204" pitchFamily="34" charset="0"/>
                <a:ea typeface="Aptos" panose="020B0004020202020204" pitchFamily="34" charset="0"/>
                <a:cs typeface="Calibri" panose="020F0502020204030204" pitchFamily="34" charset="0"/>
              </a:rPr>
              <a:t>, “This will be written for the</a:t>
            </a:r>
            <a:r>
              <a:rPr lang="en-US" sz="21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GENERATION </a:t>
            </a:r>
            <a:r>
              <a:rPr lang="en-US" sz="2100" kern="100" dirty="0">
                <a:effectLst/>
                <a:latin typeface="Calibri" panose="020F0502020204030204" pitchFamily="34" charset="0"/>
                <a:ea typeface="Aptos" panose="020B0004020202020204" pitchFamily="34" charset="0"/>
                <a:cs typeface="Calibri" panose="020F0502020204030204" pitchFamily="34" charset="0"/>
              </a:rPr>
              <a:t>to come, That a people yet to be created may praise the LORD.”</a:t>
            </a:r>
          </a:p>
          <a:p>
            <a:pPr marL="0" marR="0">
              <a:lnSpc>
                <a:spcPct val="115000"/>
              </a:lnSpc>
              <a:spcAft>
                <a:spcPts val="800"/>
              </a:spcAft>
              <a:buNone/>
            </a:pPr>
            <a:r>
              <a:rPr lang="en-US" sz="2100" b="1" kern="100" dirty="0">
                <a:effectLst/>
                <a:latin typeface="Calibri" panose="020F0502020204030204" pitchFamily="34" charset="0"/>
                <a:ea typeface="Aptos" panose="020B0004020202020204" pitchFamily="34" charset="0"/>
                <a:cs typeface="Calibri" panose="020F0502020204030204" pitchFamily="34" charset="0"/>
              </a:rPr>
              <a:t>Ecclesiastes 1:4</a:t>
            </a:r>
            <a:r>
              <a:rPr lang="en-US" sz="2100" kern="100" dirty="0">
                <a:effectLst/>
                <a:latin typeface="Calibri" panose="020F0502020204030204" pitchFamily="34" charset="0"/>
                <a:ea typeface="Aptos" panose="020B0004020202020204" pitchFamily="34" charset="0"/>
                <a:cs typeface="Calibri" panose="020F0502020204030204" pitchFamily="34" charset="0"/>
              </a:rPr>
              <a:t>,</a:t>
            </a:r>
            <a:r>
              <a:rPr lang="en-US" sz="2100" b="1" kern="100" dirty="0">
                <a:effectLst/>
                <a:latin typeface="Calibri" panose="020F0502020204030204" pitchFamily="34" charset="0"/>
                <a:ea typeface="Aptos" panose="020B0004020202020204" pitchFamily="34" charset="0"/>
                <a:cs typeface="Calibri" panose="020F0502020204030204" pitchFamily="34" charset="0"/>
              </a:rPr>
              <a:t> “</a:t>
            </a:r>
            <a:r>
              <a:rPr lang="en-US" sz="2100" kern="100" dirty="0">
                <a:effectLst/>
                <a:latin typeface="Calibri" panose="020F0502020204030204" pitchFamily="34" charset="0"/>
                <a:ea typeface="Aptos" panose="020B0004020202020204" pitchFamily="34" charset="0"/>
                <a:cs typeface="Calibri" panose="020F0502020204030204" pitchFamily="34" charset="0"/>
              </a:rPr>
              <a:t>A</a:t>
            </a:r>
            <a:r>
              <a:rPr lang="en-US" sz="21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GENERATION</a:t>
            </a:r>
            <a:r>
              <a:rPr lang="en-US" sz="2100" kern="100" dirty="0">
                <a:effectLst/>
                <a:latin typeface="Calibri" panose="020F0502020204030204" pitchFamily="34" charset="0"/>
                <a:ea typeface="Aptos" panose="020B0004020202020204" pitchFamily="34" charset="0"/>
                <a:cs typeface="Calibri" panose="020F0502020204030204" pitchFamily="34" charset="0"/>
              </a:rPr>
              <a:t> goes and a</a:t>
            </a:r>
            <a:r>
              <a:rPr lang="en-US" sz="21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GENERATION</a:t>
            </a:r>
            <a:r>
              <a:rPr lang="en-US" sz="2100" kern="100" dirty="0">
                <a:effectLst/>
                <a:latin typeface="Calibri" panose="020F0502020204030204" pitchFamily="34" charset="0"/>
                <a:ea typeface="Aptos" panose="020B0004020202020204" pitchFamily="34" charset="0"/>
                <a:cs typeface="Calibri" panose="020F0502020204030204" pitchFamily="34" charset="0"/>
              </a:rPr>
              <a:t> comes, But the earth remains forever.”</a:t>
            </a:r>
          </a:p>
          <a:p>
            <a:pPr marL="0" marR="0">
              <a:lnSpc>
                <a:spcPct val="115000"/>
              </a:lnSpc>
              <a:spcAft>
                <a:spcPts val="800"/>
              </a:spcAft>
              <a:buNone/>
            </a:pPr>
            <a:r>
              <a:rPr lang="en-US" sz="2100" b="1" kern="100" dirty="0">
                <a:effectLst/>
                <a:latin typeface="Calibri" panose="020F0502020204030204" pitchFamily="34" charset="0"/>
                <a:ea typeface="Aptos" panose="020B0004020202020204" pitchFamily="34" charset="0"/>
                <a:cs typeface="Calibri" panose="020F0502020204030204" pitchFamily="34" charset="0"/>
              </a:rPr>
              <a:t>Lamentations 5:19</a:t>
            </a:r>
            <a:r>
              <a:rPr lang="en-US" sz="2100" kern="100" dirty="0">
                <a:effectLst/>
                <a:latin typeface="Calibri" panose="020F0502020204030204" pitchFamily="34" charset="0"/>
                <a:ea typeface="Aptos" panose="020B0004020202020204" pitchFamily="34" charset="0"/>
                <a:cs typeface="Calibri" panose="020F0502020204030204" pitchFamily="34" charset="0"/>
              </a:rPr>
              <a:t>, “You, O LORD, rule forever; Your throne is from</a:t>
            </a:r>
            <a:r>
              <a:rPr lang="en-US" sz="21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GENERATION</a:t>
            </a:r>
            <a:r>
              <a:rPr lang="en-US" sz="2100" kern="100" dirty="0">
                <a:effectLst/>
                <a:latin typeface="Calibri" panose="020F0502020204030204" pitchFamily="34" charset="0"/>
                <a:ea typeface="Aptos" panose="020B0004020202020204" pitchFamily="34" charset="0"/>
                <a:cs typeface="Calibri" panose="020F0502020204030204" pitchFamily="34" charset="0"/>
              </a:rPr>
              <a:t> to</a:t>
            </a:r>
            <a:r>
              <a:rPr lang="en-US" sz="21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GENERATION</a:t>
            </a:r>
            <a:r>
              <a:rPr lang="en-US" sz="2100" kern="100" dirty="0">
                <a:effectLst/>
                <a:latin typeface="Calibri" panose="020F0502020204030204" pitchFamily="34" charset="0"/>
                <a:ea typeface="Aptos" panose="020B0004020202020204" pitchFamily="34" charset="0"/>
                <a:cs typeface="Calibri" panose="020F0502020204030204" pitchFamily="34" charset="0"/>
              </a:rPr>
              <a:t>.”</a:t>
            </a:r>
          </a:p>
        </p:txBody>
      </p:sp>
    </p:spTree>
    <p:extLst>
      <p:ext uri="{BB962C8B-B14F-4D97-AF65-F5344CB8AC3E}">
        <p14:creationId xmlns:p14="http://schemas.microsoft.com/office/powerpoint/2010/main" val="33127281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9E3D8-15C3-2B45-327F-A6BB019B72E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D1FF12-FA2C-FBA5-BBD8-DB18A845D332}"/>
              </a:ext>
            </a:extLst>
          </p:cNvPr>
          <p:cNvSpPr>
            <a:spLocks noGrp="1"/>
          </p:cNvSpPr>
          <p:nvPr>
            <p:ph idx="1"/>
          </p:nvPr>
        </p:nvSpPr>
        <p:spPr>
          <a:xfrm>
            <a:off x="270932" y="398206"/>
            <a:ext cx="8585201" cy="6170920"/>
          </a:xfrm>
        </p:spPr>
        <p:txBody>
          <a:bodyPr>
            <a:spAutoFit/>
          </a:bodyPr>
          <a:lstStyle/>
          <a:p>
            <a:pPr marL="0" marR="0" indent="0">
              <a:lnSpc>
                <a:spcPct val="100000"/>
              </a:lnSpc>
              <a:spcAft>
                <a:spcPts val="800"/>
              </a:spcAft>
              <a:buNone/>
            </a:pPr>
            <a:r>
              <a:rPr lang="en-US" sz="2000" b="1" kern="100" dirty="0">
                <a:effectLst/>
                <a:latin typeface="Calibri" panose="020F0502020204030204" pitchFamily="34" charset="0"/>
                <a:ea typeface="Aptos" panose="020B0004020202020204" pitchFamily="34" charset="0"/>
                <a:cs typeface="Calibri" panose="020F0502020204030204" pitchFamily="34" charset="0"/>
              </a:rPr>
              <a:t>Joel 1:3</a:t>
            </a:r>
            <a:r>
              <a:rPr lang="en-US" sz="2000" kern="100" dirty="0">
                <a:effectLst/>
                <a:latin typeface="Calibri" panose="020F0502020204030204" pitchFamily="34" charset="0"/>
                <a:ea typeface="Aptos" panose="020B0004020202020204" pitchFamily="34" charset="0"/>
                <a:cs typeface="Calibri" panose="020F0502020204030204" pitchFamily="34" charset="0"/>
              </a:rPr>
              <a:t>, “Tell your sons about it, And </a:t>
            </a:r>
            <a:r>
              <a:rPr lang="en-US" sz="2000" i="1" kern="100" dirty="0">
                <a:effectLst/>
                <a:latin typeface="Calibri" panose="020F0502020204030204" pitchFamily="34" charset="0"/>
                <a:ea typeface="Aptos" panose="020B0004020202020204" pitchFamily="34" charset="0"/>
                <a:cs typeface="Calibri" panose="020F0502020204030204" pitchFamily="34" charset="0"/>
              </a:rPr>
              <a:t>let</a:t>
            </a:r>
            <a:r>
              <a:rPr lang="en-US" sz="2000" kern="100" dirty="0">
                <a:effectLst/>
                <a:latin typeface="Calibri" panose="020F0502020204030204" pitchFamily="34" charset="0"/>
                <a:ea typeface="Aptos" panose="020B0004020202020204" pitchFamily="34" charset="0"/>
                <a:cs typeface="Calibri" panose="020F0502020204030204" pitchFamily="34" charset="0"/>
              </a:rPr>
              <a:t> your sons </a:t>
            </a:r>
            <a:r>
              <a:rPr lang="en-US" sz="2000" i="1" kern="100" dirty="0">
                <a:effectLst/>
                <a:latin typeface="Calibri" panose="020F0502020204030204" pitchFamily="34" charset="0"/>
                <a:ea typeface="Aptos" panose="020B0004020202020204" pitchFamily="34" charset="0"/>
                <a:cs typeface="Calibri" panose="020F0502020204030204" pitchFamily="34" charset="0"/>
              </a:rPr>
              <a:t>tell</a:t>
            </a:r>
            <a:r>
              <a:rPr lang="en-US" sz="2000" kern="100" dirty="0">
                <a:effectLst/>
                <a:latin typeface="Calibri" panose="020F0502020204030204" pitchFamily="34" charset="0"/>
                <a:ea typeface="Aptos" panose="020B0004020202020204" pitchFamily="34" charset="0"/>
                <a:cs typeface="Calibri" panose="020F0502020204030204" pitchFamily="34" charset="0"/>
              </a:rPr>
              <a:t> their sons, And their sons the next</a:t>
            </a:r>
            <a:r>
              <a:rPr lang="en-US" sz="2000"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a:t>
            </a:r>
            <a:r>
              <a:rPr lang="en-US" sz="20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GENERATION</a:t>
            </a:r>
            <a:r>
              <a:rPr lang="en-US" sz="2000" b="1" kern="100" dirty="0">
                <a:effectLst/>
                <a:latin typeface="Calibri" panose="020F0502020204030204" pitchFamily="34" charset="0"/>
                <a:ea typeface="Aptos" panose="020B0004020202020204" pitchFamily="34" charset="0"/>
                <a:cs typeface="Calibri" panose="020F0502020204030204" pitchFamily="34" charset="0"/>
              </a:rPr>
              <a:t>.</a:t>
            </a:r>
          </a:p>
          <a:p>
            <a:pPr marL="0" marR="0">
              <a:lnSpc>
                <a:spcPct val="100000"/>
              </a:lnSpc>
              <a:spcAft>
                <a:spcPts val="800"/>
              </a:spcAft>
              <a:buNone/>
            </a:pPr>
            <a:r>
              <a:rPr lang="en-US" sz="2000" b="1" kern="100" dirty="0">
                <a:effectLst/>
                <a:latin typeface="Calibri" panose="020F0502020204030204" pitchFamily="34" charset="0"/>
                <a:ea typeface="Aptos" panose="020B0004020202020204" pitchFamily="34" charset="0"/>
                <a:cs typeface="Calibri" panose="020F0502020204030204" pitchFamily="34" charset="0"/>
              </a:rPr>
              <a:t>Matthew </a:t>
            </a:r>
            <a:r>
              <a:rPr lang="en-US" sz="2000" b="1" kern="100" dirty="0">
                <a:latin typeface="Calibri" panose="020F0502020204030204" pitchFamily="34" charset="0"/>
                <a:ea typeface="Aptos" panose="020B0004020202020204" pitchFamily="34" charset="0"/>
                <a:cs typeface="Calibri" panose="020F0502020204030204" pitchFamily="34" charset="0"/>
              </a:rPr>
              <a:t>17:17</a:t>
            </a:r>
            <a:r>
              <a:rPr lang="en-US" sz="2000" kern="100" dirty="0">
                <a:latin typeface="Calibri" panose="020F0502020204030204" pitchFamily="34" charset="0"/>
                <a:ea typeface="Aptos" panose="020B0004020202020204" pitchFamily="34" charset="0"/>
                <a:cs typeface="Calibri" panose="020F0502020204030204" pitchFamily="34" charset="0"/>
              </a:rPr>
              <a:t>, “And Jesus answered and said, ‘You unbelieving and perverted </a:t>
            </a:r>
            <a:r>
              <a:rPr lang="en-US" sz="20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GENERATION</a:t>
            </a:r>
            <a:r>
              <a:rPr lang="en-US" sz="2000" b="1" kern="100" dirty="0">
                <a:effectLst/>
                <a:latin typeface="Calibri" panose="020F0502020204030204" pitchFamily="34" charset="0"/>
                <a:ea typeface="Aptos" panose="020B0004020202020204" pitchFamily="34" charset="0"/>
                <a:cs typeface="Calibri" panose="020F0502020204030204" pitchFamily="34" charset="0"/>
              </a:rPr>
              <a:t>, </a:t>
            </a:r>
            <a:r>
              <a:rPr lang="en-US" sz="2000" kern="100" dirty="0">
                <a:effectLst/>
                <a:latin typeface="Calibri" panose="020F0502020204030204" pitchFamily="34" charset="0"/>
                <a:ea typeface="Aptos" panose="020B0004020202020204" pitchFamily="34" charset="0"/>
                <a:cs typeface="Calibri" panose="020F0502020204030204" pitchFamily="34" charset="0"/>
              </a:rPr>
              <a:t>how long shall I be with you? How long shall I put up with you? Bring him here to Me’.”</a:t>
            </a:r>
          </a:p>
          <a:p>
            <a:pPr marL="0" marR="0">
              <a:lnSpc>
                <a:spcPct val="100000"/>
              </a:lnSpc>
              <a:spcAft>
                <a:spcPts val="800"/>
              </a:spcAft>
              <a:buNone/>
            </a:pPr>
            <a:r>
              <a:rPr lang="en-US" sz="2000" b="1" kern="100" dirty="0">
                <a:effectLst/>
                <a:latin typeface="Calibri" panose="020F0502020204030204" pitchFamily="34" charset="0"/>
                <a:ea typeface="Aptos" panose="020B0004020202020204" pitchFamily="34" charset="0"/>
                <a:cs typeface="Calibri" panose="020F0502020204030204" pitchFamily="34" charset="0"/>
              </a:rPr>
              <a:t>Mark 8:38</a:t>
            </a:r>
            <a:r>
              <a:rPr lang="en-US" sz="2000" kern="100" dirty="0">
                <a:effectLst/>
                <a:latin typeface="Calibri" panose="020F0502020204030204" pitchFamily="34" charset="0"/>
                <a:ea typeface="Aptos" panose="020B0004020202020204" pitchFamily="34" charset="0"/>
                <a:cs typeface="Calibri" panose="020F0502020204030204" pitchFamily="34" charset="0"/>
              </a:rPr>
              <a:t>, “For whoever is ashamed of Me and My words in this adulterous and sinful</a:t>
            </a:r>
            <a:r>
              <a:rPr lang="en-US" sz="2000"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a:t>
            </a:r>
            <a:r>
              <a:rPr lang="en-US" sz="20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GENERATION</a:t>
            </a:r>
            <a:r>
              <a:rPr lang="en-US" sz="2000" b="1" kern="100" dirty="0">
                <a:effectLst/>
                <a:latin typeface="Calibri" panose="020F0502020204030204" pitchFamily="34" charset="0"/>
                <a:ea typeface="Aptos" panose="020B0004020202020204" pitchFamily="34" charset="0"/>
                <a:cs typeface="Calibri" panose="020F0502020204030204" pitchFamily="34" charset="0"/>
              </a:rPr>
              <a:t>, </a:t>
            </a:r>
            <a:r>
              <a:rPr lang="en-US" sz="2000" kern="100" dirty="0">
                <a:effectLst/>
                <a:latin typeface="Calibri" panose="020F0502020204030204" pitchFamily="34" charset="0"/>
                <a:ea typeface="Aptos" panose="020B0004020202020204" pitchFamily="34" charset="0"/>
                <a:cs typeface="Calibri" panose="020F0502020204030204" pitchFamily="34" charset="0"/>
              </a:rPr>
              <a:t>the Son of Man will also be ashamed of him when He comes in the glory of His Father with the holy angels.”</a:t>
            </a:r>
          </a:p>
          <a:p>
            <a:pPr marL="0" marR="0">
              <a:lnSpc>
                <a:spcPct val="100000"/>
              </a:lnSpc>
              <a:spcAft>
                <a:spcPts val="800"/>
              </a:spcAft>
              <a:buNone/>
            </a:pPr>
            <a:r>
              <a:rPr lang="en-US" sz="2000" b="1" kern="100" dirty="0">
                <a:effectLst/>
                <a:latin typeface="Calibri" panose="020F0502020204030204" pitchFamily="34" charset="0"/>
                <a:ea typeface="Aptos" panose="020B0004020202020204" pitchFamily="34" charset="0"/>
                <a:cs typeface="Calibri" panose="020F0502020204030204" pitchFamily="34" charset="0"/>
              </a:rPr>
              <a:t>Acts 2:40</a:t>
            </a:r>
            <a:r>
              <a:rPr lang="en-US" sz="2000" kern="100" dirty="0">
                <a:effectLst/>
                <a:latin typeface="Calibri" panose="020F0502020204030204" pitchFamily="34" charset="0"/>
                <a:ea typeface="Aptos" panose="020B0004020202020204" pitchFamily="34" charset="0"/>
                <a:cs typeface="Calibri" panose="020F0502020204030204" pitchFamily="34" charset="0"/>
              </a:rPr>
              <a:t>, “And with many other words he solemnly testified and kept on exhorting them, saying, </a:t>
            </a:r>
            <a:r>
              <a:rPr lang="en-US" sz="2000" kern="100" dirty="0">
                <a:latin typeface="Calibri" panose="020F0502020204030204" pitchFamily="34" charset="0"/>
                <a:ea typeface="Aptos" panose="020B0004020202020204" pitchFamily="34" charset="0"/>
                <a:cs typeface="Calibri" panose="020F0502020204030204" pitchFamily="34" charset="0"/>
              </a:rPr>
              <a:t>‘</a:t>
            </a:r>
            <a:r>
              <a:rPr lang="en-US" sz="2000" kern="100" dirty="0">
                <a:effectLst/>
                <a:latin typeface="Calibri" panose="020F0502020204030204" pitchFamily="34" charset="0"/>
                <a:ea typeface="Aptos" panose="020B0004020202020204" pitchFamily="34" charset="0"/>
                <a:cs typeface="Calibri" panose="020F0502020204030204" pitchFamily="34" charset="0"/>
              </a:rPr>
              <a:t>Be saved from this perverse</a:t>
            </a:r>
            <a:r>
              <a:rPr lang="en-US" sz="2000"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a:t>
            </a:r>
            <a:r>
              <a:rPr lang="en-US" sz="20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GENERATION</a:t>
            </a:r>
            <a:r>
              <a:rPr lang="en-US" sz="2000" kern="100" dirty="0">
                <a:effectLst/>
                <a:latin typeface="Calibri" panose="020F0502020204030204" pitchFamily="34" charset="0"/>
                <a:ea typeface="Aptos" panose="020B0004020202020204" pitchFamily="34" charset="0"/>
                <a:cs typeface="Calibri" panose="020F0502020204030204" pitchFamily="34" charset="0"/>
              </a:rPr>
              <a:t>’”</a:t>
            </a:r>
          </a:p>
          <a:p>
            <a:pPr marL="0" marR="0">
              <a:lnSpc>
                <a:spcPct val="100000"/>
              </a:lnSpc>
              <a:spcAft>
                <a:spcPts val="800"/>
              </a:spcAft>
              <a:buNone/>
            </a:pPr>
            <a:r>
              <a:rPr lang="en-US" sz="2000" b="1" kern="100" dirty="0">
                <a:effectLst/>
                <a:latin typeface="Calibri" panose="020F0502020204030204" pitchFamily="34" charset="0"/>
                <a:ea typeface="Aptos" panose="020B0004020202020204" pitchFamily="34" charset="0"/>
                <a:cs typeface="Calibri" panose="020F0502020204030204" pitchFamily="34" charset="0"/>
              </a:rPr>
              <a:t>Philippians 2:15</a:t>
            </a:r>
            <a:r>
              <a:rPr lang="en-US" sz="2000" kern="100" dirty="0">
                <a:latin typeface="Calibri" panose="020F0502020204030204" pitchFamily="34" charset="0"/>
                <a:ea typeface="Aptos" panose="020B0004020202020204" pitchFamily="34" charset="0"/>
                <a:cs typeface="Calibri" panose="020F0502020204030204" pitchFamily="34" charset="0"/>
              </a:rPr>
              <a:t>,</a:t>
            </a:r>
            <a:r>
              <a:rPr lang="en-US" sz="2000" kern="100" dirty="0">
                <a:effectLst/>
                <a:latin typeface="Calibri" panose="020F0502020204030204" pitchFamily="34" charset="0"/>
                <a:ea typeface="Aptos" panose="020B0004020202020204" pitchFamily="34" charset="0"/>
                <a:cs typeface="Calibri" panose="020F0502020204030204" pitchFamily="34" charset="0"/>
              </a:rPr>
              <a:t> “so that you will prove yourselves to be blameless and innocent, children of God above reproach in the midst of a crooked and perverse </a:t>
            </a:r>
            <a:r>
              <a:rPr lang="en-US" sz="20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GENERATION</a:t>
            </a:r>
            <a:r>
              <a:rPr lang="en-US" sz="2000" b="1" kern="100" dirty="0">
                <a:effectLst/>
                <a:latin typeface="Calibri" panose="020F0502020204030204" pitchFamily="34" charset="0"/>
                <a:ea typeface="Aptos" panose="020B0004020202020204" pitchFamily="34" charset="0"/>
                <a:cs typeface="Calibri" panose="020F0502020204030204" pitchFamily="34" charset="0"/>
              </a:rPr>
              <a:t>, </a:t>
            </a:r>
            <a:r>
              <a:rPr lang="en-US" sz="2000" kern="100" dirty="0">
                <a:effectLst/>
                <a:latin typeface="Calibri" panose="020F0502020204030204" pitchFamily="34" charset="0"/>
                <a:ea typeface="Aptos" panose="020B0004020202020204" pitchFamily="34" charset="0"/>
                <a:cs typeface="Calibri" panose="020F0502020204030204" pitchFamily="34" charset="0"/>
              </a:rPr>
              <a:t>among whom you appear as lights in the world”</a:t>
            </a:r>
          </a:p>
          <a:p>
            <a:pPr marL="0" marR="0" indent="0">
              <a:lnSpc>
                <a:spcPct val="100000"/>
              </a:lnSpc>
              <a:spcAft>
                <a:spcPts val="800"/>
              </a:spcAft>
              <a:buNone/>
            </a:pPr>
            <a:r>
              <a:rPr lang="en-US" sz="2000" b="1" kern="100" dirty="0">
                <a:effectLst/>
                <a:latin typeface="Calibri" panose="020F0502020204030204" pitchFamily="34" charset="0"/>
                <a:ea typeface="Aptos" panose="020B0004020202020204" pitchFamily="34" charset="0"/>
                <a:cs typeface="Calibri" panose="020F0502020204030204" pitchFamily="34" charset="0"/>
              </a:rPr>
              <a:t>Hebrews 3:10</a:t>
            </a:r>
            <a:r>
              <a:rPr lang="en-US" sz="2000" kern="100" dirty="0">
                <a:effectLst/>
                <a:latin typeface="Calibri" panose="020F0502020204030204" pitchFamily="34" charset="0"/>
                <a:ea typeface="Aptos" panose="020B0004020202020204" pitchFamily="34" charset="0"/>
                <a:cs typeface="Calibri" panose="020F0502020204030204" pitchFamily="34" charset="0"/>
              </a:rPr>
              <a:t>, “THEREFORE I WAS ANGRY WITH THIS</a:t>
            </a:r>
            <a:r>
              <a:rPr lang="en-US" sz="2000"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a:t>
            </a:r>
            <a:r>
              <a:rPr lang="en-US" sz="20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GENERATION</a:t>
            </a:r>
            <a:r>
              <a:rPr lang="en-US" sz="2000" kern="100" dirty="0">
                <a:effectLst/>
                <a:latin typeface="Calibri" panose="020F0502020204030204" pitchFamily="34" charset="0"/>
                <a:ea typeface="Aptos" panose="020B0004020202020204" pitchFamily="34" charset="0"/>
                <a:cs typeface="Calibri" panose="020F0502020204030204" pitchFamily="34" charset="0"/>
              </a:rPr>
              <a:t>, AND SAID, ‘THEY ALWAYS GO ASTRAY IN THEIR HEART, AND THEY DID NOT KNOW MY WAYS</a:t>
            </a:r>
            <a:r>
              <a:rPr lang="en-US" sz="2000" kern="100" dirty="0">
                <a:latin typeface="Calibri" panose="020F0502020204030204" pitchFamily="34" charset="0"/>
                <a:ea typeface="Aptos" panose="020B0004020202020204" pitchFamily="34" charset="0"/>
                <a:cs typeface="Calibri" panose="020F0502020204030204" pitchFamily="34" charset="0"/>
              </a:rPr>
              <a:t>’”</a:t>
            </a:r>
            <a:endParaRPr lang="en-US" sz="20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826288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333AD3-8D22-97C4-D79B-5D2267781E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45D07F-6ED9-E265-8B38-13629A98ED84}"/>
              </a:ext>
            </a:extLst>
          </p:cNvPr>
          <p:cNvSpPr>
            <a:spLocks noGrp="1"/>
          </p:cNvSpPr>
          <p:nvPr>
            <p:ph type="title"/>
          </p:nvPr>
        </p:nvSpPr>
        <p:spPr>
          <a:xfrm>
            <a:off x="139700" y="135468"/>
            <a:ext cx="8864600" cy="1354665"/>
          </a:xfrm>
        </p:spPr>
        <p:txBody>
          <a:bodyPr>
            <a:normAutofit fontScale="90000"/>
          </a:bodyPr>
          <a:lstStyle/>
          <a:p>
            <a:pPr algn="ctr"/>
            <a:r>
              <a:rPr lang="en-US" sz="4500" b="1" dirty="0">
                <a:solidFill>
                  <a:srgbClr val="01103A"/>
                </a:solidFill>
                <a:latin typeface="Algerian" panose="04020705040A02060702" pitchFamily="82" charset="0"/>
              </a:rPr>
              <a:t>The Genealogy of Jesus Christ</a:t>
            </a:r>
            <a:br>
              <a:rPr lang="en-US" b="1" i="0" dirty="0">
                <a:solidFill>
                  <a:srgbClr val="01103A"/>
                </a:solidFill>
                <a:effectLst/>
                <a:latin typeface="Algerian" panose="04020705040A02060702" pitchFamily="82" charset="0"/>
              </a:rPr>
            </a:br>
            <a:r>
              <a:rPr lang="en-US" sz="3000" dirty="0">
                <a:solidFill>
                  <a:srgbClr val="5E5E5E"/>
                </a:solidFill>
                <a:latin typeface="Algerian" panose="04020705040A02060702" pitchFamily="82" charset="0"/>
              </a:rPr>
              <a:t>(</a:t>
            </a:r>
            <a:r>
              <a:rPr lang="en-US" sz="3000" i="1" dirty="0">
                <a:solidFill>
                  <a:srgbClr val="39547F"/>
                </a:solidFill>
                <a:latin typeface="Algerian" panose="04020705040A02060702" pitchFamily="82" charset="0"/>
                <a:hlinkClick r:id="rId3"/>
              </a:rPr>
              <a:t>Ruth 4:18–22</a:t>
            </a:r>
            <a:r>
              <a:rPr lang="en-US" sz="3000" i="1" dirty="0">
                <a:solidFill>
                  <a:srgbClr val="5E5E5E"/>
                </a:solidFill>
                <a:latin typeface="Algerian" panose="04020705040A02060702" pitchFamily="82" charset="0"/>
              </a:rPr>
              <a:t>; </a:t>
            </a:r>
            <a:r>
              <a:rPr lang="en-US" sz="3000" i="1" dirty="0">
                <a:solidFill>
                  <a:srgbClr val="39547F"/>
                </a:solidFill>
                <a:latin typeface="Algerian" panose="04020705040A02060702" pitchFamily="82" charset="0"/>
                <a:hlinkClick r:id="rId4"/>
              </a:rPr>
              <a:t>1 Chronicles. 2:1–15</a:t>
            </a:r>
            <a:r>
              <a:rPr lang="en-US" sz="3000" i="1" dirty="0">
                <a:solidFill>
                  <a:srgbClr val="5E5E5E"/>
                </a:solidFill>
                <a:latin typeface="Algerian" panose="04020705040A02060702" pitchFamily="82" charset="0"/>
              </a:rPr>
              <a:t>; </a:t>
            </a:r>
            <a:r>
              <a:rPr lang="en-US" sz="3000" i="1" dirty="0">
                <a:solidFill>
                  <a:srgbClr val="39547F"/>
                </a:solidFill>
                <a:latin typeface="Algerian" panose="04020705040A02060702" pitchFamily="82" charset="0"/>
                <a:hlinkClick r:id="rId5"/>
              </a:rPr>
              <a:t>Luke 3:23–38</a:t>
            </a:r>
            <a:r>
              <a:rPr lang="en-US" sz="3000" dirty="0">
                <a:solidFill>
                  <a:srgbClr val="5E5E5E"/>
                </a:solidFill>
                <a:latin typeface="Algerian" panose="04020705040A02060702" pitchFamily="82" charset="0"/>
              </a:rPr>
              <a:t> )</a:t>
            </a:r>
            <a:endParaRPr lang="en-US" sz="3000" dirty="0">
              <a:latin typeface="Algerian" panose="04020705040A02060702" pitchFamily="82" charset="0"/>
            </a:endParaRPr>
          </a:p>
        </p:txBody>
      </p:sp>
      <p:sp>
        <p:nvSpPr>
          <p:cNvPr id="3" name="Content Placeholder 2">
            <a:extLst>
              <a:ext uri="{FF2B5EF4-FFF2-40B4-BE49-F238E27FC236}">
                <a16:creationId xmlns:a16="http://schemas.microsoft.com/office/drawing/2014/main" id="{8A33473E-6EC1-250D-286F-08EB4C9C7BAE}"/>
              </a:ext>
            </a:extLst>
          </p:cNvPr>
          <p:cNvSpPr>
            <a:spLocks noGrp="1"/>
          </p:cNvSpPr>
          <p:nvPr>
            <p:ph idx="1"/>
          </p:nvPr>
        </p:nvSpPr>
        <p:spPr>
          <a:xfrm>
            <a:off x="270932" y="1371602"/>
            <a:ext cx="8585201" cy="5198532"/>
          </a:xfrm>
        </p:spPr>
        <p:txBody>
          <a:bodyPr>
            <a:spAutoFit/>
          </a:bodyPr>
          <a:lstStyle/>
          <a:p>
            <a:pPr marL="0" indent="0">
              <a:buNone/>
            </a:pPr>
            <a:r>
              <a:rPr lang="en-US" b="1" dirty="0">
                <a:latin typeface="Calibri" panose="020F0502020204030204" pitchFamily="34" charset="0"/>
                <a:cs typeface="Calibri" panose="020F0502020204030204" pitchFamily="34" charset="0"/>
              </a:rPr>
              <a:t>Matthew 1:1-2, 6, 16-17</a:t>
            </a:r>
            <a:r>
              <a:rPr lang="en-US" dirty="0">
                <a:latin typeface="Calibri" panose="020F0502020204030204" pitchFamily="34" charset="0"/>
                <a:cs typeface="Calibri" panose="020F0502020204030204" pitchFamily="34" charset="0"/>
              </a:rPr>
              <a:t>, “</a:t>
            </a:r>
            <a:r>
              <a:rPr lang="en-US" b="0" i="0" dirty="0">
                <a:solidFill>
                  <a:srgbClr val="01103A"/>
                </a:solidFill>
                <a:effectLst/>
                <a:latin typeface="Calibri" panose="020F0502020204030204" pitchFamily="34" charset="0"/>
                <a:cs typeface="Calibri" panose="020F0502020204030204" pitchFamily="34" charset="0"/>
              </a:rPr>
              <a:t>The record of the genealogy of Jesus the Messiah, the son of David, the son of Abraham: </a:t>
            </a:r>
            <a:r>
              <a:rPr lang="en-US" b="1" dirty="0">
                <a:latin typeface="Calibri" panose="020F0502020204030204" pitchFamily="34" charset="0"/>
                <a:cs typeface="Calibri" panose="020F0502020204030204" pitchFamily="34" charset="0"/>
              </a:rPr>
              <a:t>2 </a:t>
            </a:r>
            <a:r>
              <a:rPr lang="en-US" b="0" i="0" dirty="0">
                <a:solidFill>
                  <a:srgbClr val="01103A"/>
                </a:solidFill>
                <a:effectLst/>
                <a:latin typeface="Calibri" panose="020F0502020204030204" pitchFamily="34" charset="0"/>
                <a:cs typeface="Calibri" panose="020F0502020204030204" pitchFamily="34" charset="0"/>
              </a:rPr>
              <a:t>Abraham was the father of Isaac, Isaac the father of Jacob, and Jacob the father of Judah and his brothers … </a:t>
            </a:r>
            <a:r>
              <a:rPr lang="en-US" b="1" dirty="0">
                <a:solidFill>
                  <a:srgbClr val="01103A"/>
                </a:solidFill>
                <a:latin typeface="Calibri" panose="020F0502020204030204" pitchFamily="34" charset="0"/>
                <a:cs typeface="Calibri" panose="020F0502020204030204" pitchFamily="34" charset="0"/>
              </a:rPr>
              <a:t>6 </a:t>
            </a:r>
            <a:r>
              <a:rPr lang="en-US" b="0" i="0" dirty="0">
                <a:solidFill>
                  <a:srgbClr val="01103A"/>
                </a:solidFill>
                <a:effectLst/>
                <a:latin typeface="Calibri" panose="020F0502020204030204" pitchFamily="34" charset="0"/>
                <a:cs typeface="Calibri" panose="020F0502020204030204" pitchFamily="34" charset="0"/>
              </a:rPr>
              <a:t>Jesse was the father of David the king. David was the father of Solomon by Bathsheba who had been the wife of Uriah … </a:t>
            </a:r>
            <a:r>
              <a:rPr lang="en-US" b="1" dirty="0">
                <a:solidFill>
                  <a:srgbClr val="01103A"/>
                </a:solidFill>
                <a:latin typeface="Calibri" panose="020F0502020204030204" pitchFamily="34" charset="0"/>
                <a:cs typeface="Calibri" panose="020F0502020204030204" pitchFamily="34" charset="0"/>
              </a:rPr>
              <a:t>16 </a:t>
            </a:r>
            <a:r>
              <a:rPr lang="en-US" b="0" i="0" dirty="0">
                <a:solidFill>
                  <a:srgbClr val="01103A"/>
                </a:solidFill>
                <a:effectLst/>
                <a:latin typeface="Calibri" panose="020F0502020204030204" pitchFamily="34" charset="0"/>
                <a:cs typeface="Calibri" panose="020F0502020204030204" pitchFamily="34" charset="0"/>
              </a:rPr>
              <a:t>Jacob was the father of Joseph the husband of Mary, by whom Jesus was born, who is called the Messiah. </a:t>
            </a:r>
            <a:r>
              <a:rPr lang="en-US" b="1" dirty="0">
                <a:solidFill>
                  <a:srgbClr val="01103A"/>
                </a:solidFill>
                <a:latin typeface="Calibri" panose="020F0502020204030204" pitchFamily="34" charset="0"/>
                <a:cs typeface="Calibri" panose="020F0502020204030204" pitchFamily="34" charset="0"/>
              </a:rPr>
              <a:t>17 </a:t>
            </a:r>
            <a:r>
              <a:rPr lang="en-US" b="0" i="0" dirty="0">
                <a:solidFill>
                  <a:srgbClr val="01103A"/>
                </a:solidFill>
                <a:effectLst/>
                <a:latin typeface="Calibri" panose="020F0502020204030204" pitchFamily="34" charset="0"/>
                <a:cs typeface="Calibri" panose="020F0502020204030204" pitchFamily="34" charset="0"/>
              </a:rPr>
              <a:t>So all the </a:t>
            </a:r>
            <a:r>
              <a:rPr lang="en-US" b="1" i="0" dirty="0">
                <a:solidFill>
                  <a:srgbClr val="C00000"/>
                </a:solidFill>
                <a:effectLst/>
                <a:latin typeface="Calibri" panose="020F0502020204030204" pitchFamily="34" charset="0"/>
                <a:cs typeface="Calibri" panose="020F0502020204030204" pitchFamily="34" charset="0"/>
              </a:rPr>
              <a:t>GENERATIONS</a:t>
            </a:r>
            <a:r>
              <a:rPr lang="en-US" b="0" i="0" dirty="0">
                <a:solidFill>
                  <a:srgbClr val="01103A"/>
                </a:solidFill>
                <a:effectLst/>
                <a:latin typeface="Calibri" panose="020F0502020204030204" pitchFamily="34" charset="0"/>
                <a:cs typeface="Calibri" panose="020F0502020204030204" pitchFamily="34" charset="0"/>
              </a:rPr>
              <a:t>, from Abraham to David are fourteen</a:t>
            </a:r>
            <a:r>
              <a:rPr lang="en-US"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GENERATIONS</a:t>
            </a:r>
            <a:r>
              <a:rPr lang="en-US" b="0" i="0" dirty="0">
                <a:solidFill>
                  <a:srgbClr val="01103A"/>
                </a:solidFill>
                <a:effectLst/>
                <a:latin typeface="Calibri" panose="020F0502020204030204" pitchFamily="34" charset="0"/>
                <a:cs typeface="Calibri" panose="020F0502020204030204" pitchFamily="34" charset="0"/>
              </a:rPr>
              <a:t>; from David to the deportation to Babylon, fourteen</a:t>
            </a:r>
            <a:r>
              <a:rPr lang="en-US"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GENERATIONS</a:t>
            </a:r>
            <a:r>
              <a:rPr lang="en-US" b="0" i="0" dirty="0">
                <a:solidFill>
                  <a:srgbClr val="01103A"/>
                </a:solidFill>
                <a:effectLst/>
                <a:latin typeface="Calibri" panose="020F0502020204030204" pitchFamily="34" charset="0"/>
                <a:cs typeface="Calibri" panose="020F0502020204030204" pitchFamily="34" charset="0"/>
              </a:rPr>
              <a:t>; and from the deportation to Babylon to the Messiah, fourteen</a:t>
            </a:r>
            <a:r>
              <a:rPr lang="en-US"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 GENERATIONS</a:t>
            </a:r>
            <a:r>
              <a:rPr lang="en-US" kern="100" dirty="0">
                <a:effectLst/>
                <a:latin typeface="Calibri" panose="020F0502020204030204" pitchFamily="34" charset="0"/>
                <a:ea typeface="Aptos" panose="020B0004020202020204" pitchFamily="34" charset="0"/>
                <a:cs typeface="Calibri" panose="020F0502020204030204" pitchFamily="34" charset="0"/>
              </a:rPr>
              <a:t>”</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545079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B01A5-5593-D6A7-55CD-234490366EC7}"/>
              </a:ext>
            </a:extLst>
          </p:cNvPr>
          <p:cNvSpPr>
            <a:spLocks noGrp="1"/>
          </p:cNvSpPr>
          <p:nvPr>
            <p:ph type="title"/>
          </p:nvPr>
        </p:nvSpPr>
        <p:spPr>
          <a:xfrm>
            <a:off x="177800" y="469239"/>
            <a:ext cx="8801100" cy="653256"/>
          </a:xfrm>
        </p:spPr>
        <p:txBody>
          <a:bodyPr>
            <a:spAutoFit/>
          </a:bodyPr>
          <a:lstStyle/>
          <a:p>
            <a:pPr algn="ctr"/>
            <a:r>
              <a:rPr lang="en-US" sz="4050" b="1" dirty="0">
                <a:solidFill>
                  <a:srgbClr val="01103A"/>
                </a:solidFill>
                <a:latin typeface="Algerian" panose="04020705040A02060702" pitchFamily="82" charset="0"/>
              </a:rPr>
              <a:t>The Coming Messenger</a:t>
            </a:r>
            <a:endParaRPr lang="en-US" sz="4050" dirty="0">
              <a:latin typeface="Algerian" panose="04020705040A02060702" pitchFamily="82" charset="0"/>
            </a:endParaRPr>
          </a:p>
        </p:txBody>
      </p:sp>
      <p:sp>
        <p:nvSpPr>
          <p:cNvPr id="3" name="Content Placeholder 2">
            <a:extLst>
              <a:ext uri="{FF2B5EF4-FFF2-40B4-BE49-F238E27FC236}">
                <a16:creationId xmlns:a16="http://schemas.microsoft.com/office/drawing/2014/main" id="{D2C88D90-C382-4E23-43F3-F07CD27CDE48}"/>
              </a:ext>
            </a:extLst>
          </p:cNvPr>
          <p:cNvSpPr>
            <a:spLocks noGrp="1"/>
          </p:cNvSpPr>
          <p:nvPr>
            <p:ph idx="1"/>
          </p:nvPr>
        </p:nvSpPr>
        <p:spPr>
          <a:xfrm>
            <a:off x="304800" y="1117600"/>
            <a:ext cx="8661400" cy="4874155"/>
          </a:xfrm>
        </p:spPr>
        <p:txBody>
          <a:bodyPr>
            <a:spAutoFit/>
          </a:bodyPr>
          <a:lstStyle/>
          <a:p>
            <a:pPr marL="0" indent="0">
              <a:buNone/>
            </a:pPr>
            <a:r>
              <a:rPr lang="en-US" b="1" dirty="0">
                <a:latin typeface="Calibri" panose="020F0502020204030204" pitchFamily="34" charset="0"/>
                <a:cs typeface="Calibri" panose="020F0502020204030204" pitchFamily="34" charset="0"/>
              </a:rPr>
              <a:t>Malachi 3:1, 6</a:t>
            </a:r>
            <a:r>
              <a:rPr lang="en-US" dirty="0">
                <a:latin typeface="Calibri" panose="020F0502020204030204" pitchFamily="34" charset="0"/>
                <a:cs typeface="Calibri" panose="020F0502020204030204" pitchFamily="34" charset="0"/>
              </a:rPr>
              <a:t>, </a:t>
            </a:r>
            <a:r>
              <a:rPr lang="en-US" b="0" i="0" dirty="0">
                <a:effectLst/>
                <a:latin typeface="Calibri" panose="020F0502020204030204" pitchFamily="34" charset="0"/>
                <a:cs typeface="Calibri" panose="020F0502020204030204" pitchFamily="34" charset="0"/>
              </a:rPr>
              <a:t>“Behold, I am going to send My messenger, and he will clear the way before Me. And the LORD, whom you seek, will suddenly come to His temple; and the messenger of the covenant, in whom you delight, behold, He is coming, says the LORD of hosts</a:t>
            </a:r>
            <a:r>
              <a:rPr lang="en-US" dirty="0">
                <a:latin typeface="Calibri" panose="020F0502020204030204" pitchFamily="34" charset="0"/>
                <a:cs typeface="Calibri" panose="020F0502020204030204" pitchFamily="34" charset="0"/>
              </a:rPr>
              <a:t> … </a:t>
            </a:r>
            <a:r>
              <a:rPr lang="en-US" b="1" dirty="0">
                <a:latin typeface="Calibri" panose="020F0502020204030204" pitchFamily="34" charset="0"/>
                <a:cs typeface="Calibri" panose="020F0502020204030204" pitchFamily="34" charset="0"/>
              </a:rPr>
              <a:t>6 </a:t>
            </a:r>
            <a:r>
              <a:rPr lang="en-US" b="0" i="0" dirty="0">
                <a:effectLst/>
                <a:latin typeface="Calibri" panose="020F0502020204030204" pitchFamily="34" charset="0"/>
                <a:cs typeface="Calibri" panose="020F0502020204030204" pitchFamily="34" charset="0"/>
              </a:rPr>
              <a:t>For I, the LORD, do not change; therefore you, O sons of Jacob, are not consumed.”</a:t>
            </a:r>
          </a:p>
          <a:p>
            <a:pPr marL="0" indent="0">
              <a:buNone/>
            </a:pPr>
            <a:r>
              <a:rPr lang="en-US" b="1" dirty="0">
                <a:latin typeface="Calibri" panose="020F0502020204030204" pitchFamily="34" charset="0"/>
                <a:cs typeface="Calibri" panose="020F0502020204030204" pitchFamily="34" charset="0"/>
              </a:rPr>
              <a:t>Malachi 4:4-5</a:t>
            </a:r>
            <a:r>
              <a:rPr lang="en-US" dirty="0">
                <a:latin typeface="Calibri" panose="020F0502020204030204" pitchFamily="34" charset="0"/>
                <a:cs typeface="Calibri" panose="020F0502020204030204" pitchFamily="34" charset="0"/>
              </a:rPr>
              <a:t>, </a:t>
            </a:r>
            <a:r>
              <a:rPr lang="en-US" b="0" i="0" dirty="0">
                <a:effectLst/>
                <a:latin typeface="Calibri" panose="020F0502020204030204" pitchFamily="34" charset="0"/>
                <a:cs typeface="Calibri" panose="020F0502020204030204" pitchFamily="34" charset="0"/>
              </a:rPr>
              <a:t>“Remember the law of Moses my servant, </a:t>
            </a:r>
            <a:r>
              <a:rPr lang="en-US" b="0" i="1" dirty="0">
                <a:effectLst/>
                <a:latin typeface="Calibri" panose="020F0502020204030204" pitchFamily="34" charset="0"/>
                <a:cs typeface="Calibri" panose="020F0502020204030204" pitchFamily="34" charset="0"/>
              </a:rPr>
              <a:t>even the</a:t>
            </a:r>
            <a:r>
              <a:rPr lang="en-US" b="0" i="0" dirty="0">
                <a:effectLst/>
                <a:latin typeface="Calibri" panose="020F0502020204030204" pitchFamily="34" charset="0"/>
                <a:cs typeface="Calibri" panose="020F0502020204030204" pitchFamily="34" charset="0"/>
              </a:rPr>
              <a:t> statutes and ordinances which I commanded him in Horeb for all Israel. </a:t>
            </a:r>
            <a:r>
              <a:rPr lang="en-US" b="1" i="0" dirty="0">
                <a:effectLst/>
                <a:latin typeface="Calibri" panose="020F0502020204030204" pitchFamily="34" charset="0"/>
                <a:cs typeface="Calibri" panose="020F0502020204030204" pitchFamily="34" charset="0"/>
              </a:rPr>
              <a:t>5</a:t>
            </a:r>
            <a:r>
              <a:rPr lang="en-US" dirty="0">
                <a:latin typeface="Calibri" panose="020F0502020204030204" pitchFamily="34" charset="0"/>
                <a:cs typeface="Calibri" panose="020F0502020204030204" pitchFamily="34" charset="0"/>
              </a:rPr>
              <a:t> </a:t>
            </a:r>
            <a:r>
              <a:rPr lang="en-US" b="0" i="0" dirty="0">
                <a:effectLst/>
                <a:latin typeface="Calibri" panose="020F0502020204030204" pitchFamily="34" charset="0"/>
                <a:cs typeface="Calibri" panose="020F0502020204030204" pitchFamily="34" charset="0"/>
              </a:rPr>
              <a:t>Behold, I am going to send you Elijah the prophet before the coming of the great and terrible day of the LORD.”</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543934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CEDB27-DCC2-3213-6B86-43FA84C95C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F63AA8-4E44-9309-D516-433196DE3954}"/>
              </a:ext>
            </a:extLst>
          </p:cNvPr>
          <p:cNvSpPr>
            <a:spLocks noGrp="1"/>
          </p:cNvSpPr>
          <p:nvPr>
            <p:ph type="title"/>
          </p:nvPr>
        </p:nvSpPr>
        <p:spPr>
          <a:xfrm>
            <a:off x="177800" y="165703"/>
            <a:ext cx="8801100" cy="1311128"/>
          </a:xfrm>
        </p:spPr>
        <p:txBody>
          <a:bodyPr>
            <a:spAutoFit/>
          </a:bodyPr>
          <a:lstStyle/>
          <a:p>
            <a:pPr algn="ctr">
              <a:buNone/>
            </a:pPr>
            <a:r>
              <a:rPr lang="en-US" b="1" i="0" dirty="0">
                <a:solidFill>
                  <a:srgbClr val="01103A"/>
                </a:solidFill>
                <a:effectLst/>
                <a:latin typeface="Algerian" panose="04020705040A02060702" pitchFamily="82" charset="0"/>
              </a:rPr>
              <a:t>Christ Born of Mary</a:t>
            </a:r>
            <a:br>
              <a:rPr lang="en-US" b="1" i="0" dirty="0">
                <a:solidFill>
                  <a:srgbClr val="01103A"/>
                </a:solidFill>
                <a:effectLst/>
                <a:latin typeface="Algerian" panose="04020705040A02060702" pitchFamily="82" charset="0"/>
              </a:rPr>
            </a:br>
            <a:r>
              <a:rPr lang="en-US" b="1" i="0" dirty="0">
                <a:solidFill>
                  <a:srgbClr val="5E5E5E"/>
                </a:solidFill>
                <a:effectLst/>
                <a:latin typeface="Algerian" panose="04020705040A02060702" pitchFamily="82" charset="0"/>
              </a:rPr>
              <a:t>(</a:t>
            </a:r>
            <a:r>
              <a:rPr lang="en-US" b="1" i="1" u="none" strike="noStrike" dirty="0">
                <a:solidFill>
                  <a:srgbClr val="39547F"/>
                </a:solidFill>
                <a:effectLst/>
                <a:latin typeface="Algerian" panose="04020705040A02060702" pitchFamily="82" charset="0"/>
                <a:hlinkClick r:id="rId2"/>
              </a:rPr>
              <a:t>Luke 2:1–7</a:t>
            </a:r>
            <a:r>
              <a:rPr lang="en-US" b="1" i="0" dirty="0">
                <a:solidFill>
                  <a:srgbClr val="5E5E5E"/>
                </a:solidFill>
                <a:effectLst/>
                <a:latin typeface="Algerian" panose="04020705040A02060702" pitchFamily="82" charset="0"/>
              </a:rPr>
              <a:t> )</a:t>
            </a:r>
          </a:p>
        </p:txBody>
      </p:sp>
      <p:sp>
        <p:nvSpPr>
          <p:cNvPr id="3" name="Content Placeholder 2">
            <a:extLst>
              <a:ext uri="{FF2B5EF4-FFF2-40B4-BE49-F238E27FC236}">
                <a16:creationId xmlns:a16="http://schemas.microsoft.com/office/drawing/2014/main" id="{4367ECD7-B003-11BB-E17C-B970B0A42E38}"/>
              </a:ext>
            </a:extLst>
          </p:cNvPr>
          <p:cNvSpPr>
            <a:spLocks noGrp="1"/>
          </p:cNvSpPr>
          <p:nvPr>
            <p:ph idx="1"/>
          </p:nvPr>
        </p:nvSpPr>
        <p:spPr>
          <a:xfrm>
            <a:off x="321732" y="1870255"/>
            <a:ext cx="8644467" cy="3970318"/>
          </a:xfrm>
        </p:spPr>
        <p:txBody>
          <a:bodyPr>
            <a:spAutoFit/>
          </a:bodyPr>
          <a:lstStyle/>
          <a:p>
            <a:pPr marL="0" indent="0">
              <a:buNone/>
            </a:pPr>
            <a:r>
              <a:rPr lang="en-US" b="1" dirty="0">
                <a:latin typeface="Calibri" panose="020F0502020204030204" pitchFamily="34" charset="0"/>
                <a:cs typeface="Calibri" panose="020F0502020204030204" pitchFamily="34" charset="0"/>
              </a:rPr>
              <a:t>Matthew 1:20-21, 23</a:t>
            </a:r>
            <a:r>
              <a:rPr lang="en-US" dirty="0">
                <a:latin typeface="Calibri" panose="020F0502020204030204" pitchFamily="34" charset="0"/>
                <a:cs typeface="Calibri" panose="020F0502020204030204" pitchFamily="34" charset="0"/>
              </a:rPr>
              <a:t>, “</a:t>
            </a:r>
            <a:r>
              <a:rPr lang="en-US" b="0" i="0" dirty="0">
                <a:effectLst/>
                <a:latin typeface="Calibri" panose="020F0502020204030204" pitchFamily="34" charset="0"/>
                <a:cs typeface="Calibri" panose="020F0502020204030204" pitchFamily="34" charset="0"/>
              </a:rPr>
              <a:t>But when he had considered this, behold, an angel of the Lord appeared to him in a dream, saying, ‘Joseph, son of David, do not be afraid to take Mary as your wife; for the Child who has been conceived in her is of the Holy Spirit. </a:t>
            </a:r>
            <a:r>
              <a:rPr lang="en-US" b="1" dirty="0">
                <a:latin typeface="Calibri" panose="020F0502020204030204" pitchFamily="34" charset="0"/>
                <a:cs typeface="Calibri" panose="020F0502020204030204" pitchFamily="34" charset="0"/>
              </a:rPr>
              <a:t>21 </a:t>
            </a:r>
            <a:r>
              <a:rPr lang="en-US" b="0" i="0" dirty="0">
                <a:effectLst/>
                <a:latin typeface="Calibri" panose="020F0502020204030204" pitchFamily="34" charset="0"/>
                <a:cs typeface="Calibri" panose="020F0502020204030204" pitchFamily="34" charset="0"/>
              </a:rPr>
              <a:t>She will bear a Son; and you shall call His name Jesus, for He will save His people from their sins</a:t>
            </a:r>
            <a:r>
              <a:rPr lang="en-US" dirty="0">
                <a:latin typeface="Calibri" panose="020F0502020204030204" pitchFamily="34" charset="0"/>
                <a:cs typeface="Calibri" panose="020F0502020204030204" pitchFamily="34" charset="0"/>
              </a:rPr>
              <a:t> … </a:t>
            </a:r>
            <a:r>
              <a:rPr lang="en-US" b="1" dirty="0">
                <a:latin typeface="Calibri" panose="020F0502020204030204" pitchFamily="34" charset="0"/>
                <a:cs typeface="Calibri" panose="020F0502020204030204" pitchFamily="34" charset="0"/>
              </a:rPr>
              <a:t>23</a:t>
            </a:r>
            <a:r>
              <a:rPr lang="en-US" dirty="0">
                <a:latin typeface="Calibri" panose="020F0502020204030204" pitchFamily="34" charset="0"/>
                <a:cs typeface="Calibri" panose="020F0502020204030204" pitchFamily="34" charset="0"/>
              </a:rPr>
              <a:t> ‘</a:t>
            </a:r>
            <a:r>
              <a:rPr lang="en-US" b="0" i="0" dirty="0">
                <a:effectLst/>
                <a:latin typeface="Calibri" panose="020F0502020204030204" pitchFamily="34" charset="0"/>
                <a:cs typeface="Calibri" panose="020F0502020204030204" pitchFamily="34" charset="0"/>
              </a:rPr>
              <a:t>BEHOLD, THE VIRGIN SHALL BE WITH CHILD AND SHALL BEAR A SON, AND THEY SHALL CALL HIS NAME IMMANUEL,” which translated means, “GOD WITH US.”</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303278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67A58-AC4A-C039-6320-BFDCDD8449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7D5ACC-0C40-1C0D-D77F-DA902520E381}"/>
              </a:ext>
            </a:extLst>
          </p:cNvPr>
          <p:cNvSpPr>
            <a:spLocks noGrp="1"/>
          </p:cNvSpPr>
          <p:nvPr>
            <p:ph type="title"/>
          </p:nvPr>
        </p:nvSpPr>
        <p:spPr>
          <a:xfrm>
            <a:off x="203200" y="135469"/>
            <a:ext cx="8737601" cy="1693332"/>
          </a:xfrm>
        </p:spPr>
        <p:txBody>
          <a:bodyPr>
            <a:normAutofit fontScale="90000"/>
          </a:bodyPr>
          <a:lstStyle/>
          <a:p>
            <a:pPr algn="ctr"/>
            <a:r>
              <a:rPr lang="en-US" sz="3975" b="1" dirty="0">
                <a:solidFill>
                  <a:srgbClr val="01103A"/>
                </a:solidFill>
                <a:latin typeface="Algerian" panose="04020705040A02060702" pitchFamily="82" charset="0"/>
              </a:rPr>
              <a:t>John the Baptist Prepares the Way</a:t>
            </a:r>
            <a:br>
              <a:rPr lang="en-US" b="1" i="0" dirty="0">
                <a:solidFill>
                  <a:srgbClr val="01103A"/>
                </a:solidFill>
                <a:effectLst/>
                <a:latin typeface="Algerian" panose="04020705040A02060702" pitchFamily="82" charset="0"/>
              </a:rPr>
            </a:br>
            <a:r>
              <a:rPr lang="en-US" sz="4000" b="0" i="0" dirty="0">
                <a:solidFill>
                  <a:srgbClr val="5E5E5E"/>
                </a:solidFill>
                <a:effectLst/>
                <a:latin typeface="Algerian" panose="04020705040A02060702" pitchFamily="82" charset="0"/>
              </a:rPr>
              <a:t>(</a:t>
            </a:r>
            <a:r>
              <a:rPr lang="en-US" sz="4000" b="0" i="1" u="none" strike="noStrike" dirty="0">
                <a:solidFill>
                  <a:srgbClr val="39547F"/>
                </a:solidFill>
                <a:effectLst/>
                <a:latin typeface="Algerian" panose="04020705040A02060702" pitchFamily="82" charset="0"/>
                <a:hlinkClick r:id="rId2"/>
              </a:rPr>
              <a:t>Matthew 3:1–12</a:t>
            </a:r>
            <a:r>
              <a:rPr lang="en-US" sz="4000" b="0" i="1" dirty="0">
                <a:solidFill>
                  <a:srgbClr val="5E5E5E"/>
                </a:solidFill>
                <a:effectLst/>
                <a:latin typeface="Algerian" panose="04020705040A02060702" pitchFamily="82" charset="0"/>
              </a:rPr>
              <a:t>; </a:t>
            </a:r>
            <a:r>
              <a:rPr lang="en-US" sz="4000" b="0" i="1" u="none" strike="noStrike" dirty="0">
                <a:solidFill>
                  <a:srgbClr val="39547F"/>
                </a:solidFill>
                <a:effectLst/>
                <a:latin typeface="Algerian" panose="04020705040A02060702" pitchFamily="82" charset="0"/>
                <a:hlinkClick r:id="rId3"/>
              </a:rPr>
              <a:t>Luke 3:1–20</a:t>
            </a:r>
            <a:r>
              <a:rPr lang="en-US" sz="4000" b="0" i="1" dirty="0">
                <a:solidFill>
                  <a:srgbClr val="5E5E5E"/>
                </a:solidFill>
                <a:effectLst/>
                <a:latin typeface="Algerian" panose="04020705040A02060702" pitchFamily="82" charset="0"/>
              </a:rPr>
              <a:t>;</a:t>
            </a:r>
            <a:br>
              <a:rPr lang="en-US" sz="4000" b="0" i="1" dirty="0">
                <a:solidFill>
                  <a:srgbClr val="5E5E5E"/>
                </a:solidFill>
                <a:effectLst/>
                <a:latin typeface="Algerian" panose="04020705040A02060702" pitchFamily="82" charset="0"/>
              </a:rPr>
            </a:br>
            <a:r>
              <a:rPr lang="en-US" sz="4000" b="0" i="1" u="none" strike="noStrike" dirty="0">
                <a:solidFill>
                  <a:srgbClr val="39547F"/>
                </a:solidFill>
                <a:effectLst/>
                <a:latin typeface="Algerian" panose="04020705040A02060702" pitchFamily="82" charset="0"/>
                <a:hlinkClick r:id="rId4"/>
              </a:rPr>
              <a:t>John 1:19–28</a:t>
            </a:r>
            <a:r>
              <a:rPr lang="en-US" sz="4000" b="0" i="0" dirty="0">
                <a:solidFill>
                  <a:srgbClr val="5E5E5E"/>
                </a:solidFill>
                <a:effectLst/>
                <a:latin typeface="Algerian" panose="04020705040A02060702" pitchFamily="82" charset="0"/>
              </a:rPr>
              <a:t> )</a:t>
            </a:r>
            <a:endParaRPr lang="en-US" sz="4000" dirty="0">
              <a:latin typeface="Algerian" panose="04020705040A02060702" pitchFamily="82" charset="0"/>
            </a:endParaRPr>
          </a:p>
        </p:txBody>
      </p:sp>
      <p:sp>
        <p:nvSpPr>
          <p:cNvPr id="3" name="Content Placeholder 2">
            <a:extLst>
              <a:ext uri="{FF2B5EF4-FFF2-40B4-BE49-F238E27FC236}">
                <a16:creationId xmlns:a16="http://schemas.microsoft.com/office/drawing/2014/main" id="{5289FDFB-78D5-2291-DD14-96BAD9A7242B}"/>
              </a:ext>
            </a:extLst>
          </p:cNvPr>
          <p:cNvSpPr>
            <a:spLocks noGrp="1"/>
          </p:cNvSpPr>
          <p:nvPr>
            <p:ph idx="1"/>
          </p:nvPr>
        </p:nvSpPr>
        <p:spPr>
          <a:xfrm>
            <a:off x="372533" y="1981199"/>
            <a:ext cx="8398934" cy="3693319"/>
          </a:xfrm>
        </p:spPr>
        <p:txBody>
          <a:bodyPr>
            <a:spAutoFit/>
          </a:bodyPr>
          <a:lstStyle/>
          <a:p>
            <a:pPr marL="0" indent="0">
              <a:buNone/>
            </a:pPr>
            <a:r>
              <a:rPr lang="en-US" sz="2600" b="1" dirty="0">
                <a:latin typeface="Calibri" panose="020F0502020204030204" pitchFamily="34" charset="0"/>
                <a:cs typeface="Calibri" panose="020F0502020204030204" pitchFamily="34" charset="0"/>
              </a:rPr>
              <a:t>Mark 1:2-5</a:t>
            </a:r>
            <a:r>
              <a:rPr lang="en-US" sz="2600" dirty="0">
                <a:latin typeface="Calibri" panose="020F0502020204030204" pitchFamily="34" charset="0"/>
                <a:cs typeface="Calibri" panose="020F0502020204030204" pitchFamily="34" charset="0"/>
              </a:rPr>
              <a:t>, “</a:t>
            </a:r>
            <a:r>
              <a:rPr lang="en-US" sz="2600" b="1" dirty="0">
                <a:latin typeface="Calibri" panose="020F0502020204030204" pitchFamily="34" charset="0"/>
                <a:cs typeface="Calibri" panose="020F0502020204030204" pitchFamily="34" charset="0"/>
              </a:rPr>
              <a:t>2</a:t>
            </a:r>
            <a:r>
              <a:rPr lang="en-US" sz="2600" dirty="0">
                <a:latin typeface="Calibri" panose="020F0502020204030204" pitchFamily="34" charset="0"/>
                <a:cs typeface="Calibri" panose="020F0502020204030204" pitchFamily="34" charset="0"/>
              </a:rPr>
              <a:t> </a:t>
            </a:r>
            <a:r>
              <a:rPr lang="en-US" sz="2600" b="0" i="0" dirty="0">
                <a:effectLst/>
                <a:latin typeface="Calibri" panose="020F0502020204030204" pitchFamily="34" charset="0"/>
                <a:cs typeface="Calibri" panose="020F0502020204030204" pitchFamily="34" charset="0"/>
              </a:rPr>
              <a:t>As it is written in Isaiah the prophet:</a:t>
            </a:r>
            <a:r>
              <a:rPr lang="en-US" sz="2600" dirty="0">
                <a:latin typeface="Calibri" panose="020F0502020204030204" pitchFamily="34" charset="0"/>
                <a:cs typeface="Calibri" panose="020F0502020204030204" pitchFamily="34" charset="0"/>
              </a:rPr>
              <a:t> ‘BEHOLD I SEND </a:t>
            </a:r>
            <a:r>
              <a:rPr lang="en-US" sz="2600" b="0" i="0" dirty="0">
                <a:effectLst/>
                <a:latin typeface="Calibri" panose="020F0502020204030204" pitchFamily="34" charset="0"/>
                <a:cs typeface="Calibri" panose="020F0502020204030204" pitchFamily="34" charset="0"/>
              </a:rPr>
              <a:t>MY MESSENGER AHEAD OF YOU,</a:t>
            </a:r>
            <a:r>
              <a:rPr lang="en-US" sz="2600" dirty="0">
                <a:latin typeface="Calibri" panose="020F0502020204030204" pitchFamily="34" charset="0"/>
                <a:cs typeface="Calibri" panose="020F0502020204030204" pitchFamily="34" charset="0"/>
              </a:rPr>
              <a:t> WHO WILL PREPARE </a:t>
            </a:r>
            <a:r>
              <a:rPr lang="en-US" sz="2600" b="0" i="0" dirty="0">
                <a:effectLst/>
                <a:latin typeface="Calibri" panose="020F0502020204030204" pitchFamily="34" charset="0"/>
                <a:cs typeface="Calibri" panose="020F0502020204030204" pitchFamily="34" charset="0"/>
              </a:rPr>
              <a:t>YOUR WAY</a:t>
            </a:r>
            <a:r>
              <a:rPr lang="en-US" sz="2600" b="0" dirty="0">
                <a:effectLst/>
                <a:latin typeface="Calibri" panose="020F0502020204030204" pitchFamily="34" charset="0"/>
                <a:cs typeface="Calibri" panose="020F0502020204030204" pitchFamily="34" charset="0"/>
              </a:rPr>
              <a:t>; </a:t>
            </a:r>
            <a:r>
              <a:rPr lang="en-US" sz="2600" b="1" dirty="0">
                <a:latin typeface="Calibri" panose="020F0502020204030204" pitchFamily="34" charset="0"/>
                <a:cs typeface="Calibri" panose="020F0502020204030204" pitchFamily="34" charset="0"/>
              </a:rPr>
              <a:t>3 </a:t>
            </a:r>
            <a:r>
              <a:rPr lang="en-US" sz="2600" b="0" i="0" dirty="0">
                <a:effectLst/>
                <a:latin typeface="Calibri" panose="020F0502020204030204" pitchFamily="34" charset="0"/>
                <a:cs typeface="Calibri" panose="020F0502020204030204" pitchFamily="34" charset="0"/>
              </a:rPr>
              <a:t>THE VOICE OF ONE CRYING IN THE WILDERNESS, “MAKE READY THE WAY OF THE LORD, MAKE HIS PATHS STRAIGHT.”’</a:t>
            </a:r>
            <a:r>
              <a:rPr lang="en-US" sz="2600" dirty="0">
                <a:latin typeface="Calibri" panose="020F0502020204030204" pitchFamily="34" charset="0"/>
                <a:cs typeface="Calibri" panose="020F0502020204030204" pitchFamily="34" charset="0"/>
              </a:rPr>
              <a:t> </a:t>
            </a:r>
            <a:r>
              <a:rPr lang="en-US" sz="2600" b="1" dirty="0">
                <a:latin typeface="Calibri" panose="020F0502020204030204" pitchFamily="34" charset="0"/>
                <a:cs typeface="Calibri" panose="020F0502020204030204" pitchFamily="34" charset="0"/>
              </a:rPr>
              <a:t>4 </a:t>
            </a:r>
            <a:r>
              <a:rPr lang="en-US" sz="2600" b="0" i="0" dirty="0">
                <a:effectLst/>
                <a:latin typeface="Calibri" panose="020F0502020204030204" pitchFamily="34" charset="0"/>
                <a:cs typeface="Calibri" panose="020F0502020204030204" pitchFamily="34" charset="0"/>
              </a:rPr>
              <a:t>John the Baptist appeared in the wilderness preaching a baptism of repentance for the forgiveness of sins. </a:t>
            </a:r>
            <a:r>
              <a:rPr lang="en-US" sz="2600" b="1" dirty="0">
                <a:latin typeface="Calibri" panose="020F0502020204030204" pitchFamily="34" charset="0"/>
                <a:cs typeface="Calibri" panose="020F0502020204030204" pitchFamily="34" charset="0"/>
              </a:rPr>
              <a:t>5 </a:t>
            </a:r>
            <a:r>
              <a:rPr lang="en-US" sz="2600" b="0" i="0" dirty="0">
                <a:effectLst/>
                <a:latin typeface="Calibri" panose="020F0502020204030204" pitchFamily="34" charset="0"/>
                <a:cs typeface="Calibri" panose="020F0502020204030204" pitchFamily="34" charset="0"/>
              </a:rPr>
              <a:t>And all the country of Judea </a:t>
            </a:r>
            <a:r>
              <a:rPr lang="en-US" sz="2600" dirty="0">
                <a:latin typeface="Calibri" panose="020F0502020204030204" pitchFamily="34" charset="0"/>
                <a:cs typeface="Calibri" panose="020F0502020204030204" pitchFamily="34" charset="0"/>
              </a:rPr>
              <a:t>was going out </a:t>
            </a:r>
            <a:r>
              <a:rPr lang="en-US" sz="2600" b="0" i="0" dirty="0">
                <a:effectLst/>
                <a:latin typeface="Calibri" panose="020F0502020204030204" pitchFamily="34" charset="0"/>
                <a:cs typeface="Calibri" panose="020F0502020204030204" pitchFamily="34" charset="0"/>
              </a:rPr>
              <a:t>to him, and all the people of Jerusalem; and they were being baptized by him in the Jordan River, confessing their sins.”</a:t>
            </a:r>
            <a:endParaRPr lang="en-US" sz="2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30889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702A3-BA68-77CE-96AD-149395DDE67E}"/>
              </a:ext>
            </a:extLst>
          </p:cNvPr>
          <p:cNvSpPr>
            <a:spLocks noGrp="1"/>
          </p:cNvSpPr>
          <p:nvPr>
            <p:ph type="title"/>
          </p:nvPr>
        </p:nvSpPr>
        <p:spPr>
          <a:xfrm>
            <a:off x="203200" y="296847"/>
            <a:ext cx="8737601" cy="777905"/>
          </a:xfrm>
        </p:spPr>
        <p:txBody>
          <a:bodyPr>
            <a:spAutoFit/>
          </a:bodyPr>
          <a:lstStyle/>
          <a:p>
            <a:pPr algn="ctr"/>
            <a:r>
              <a:rPr lang="en-US" sz="4950" b="1" dirty="0">
                <a:solidFill>
                  <a:srgbClr val="01103A"/>
                </a:solidFill>
                <a:latin typeface="Algerian" panose="04020705040A02060702" pitchFamily="82" charset="0"/>
              </a:rPr>
              <a:t>The Disciples’ Eyes Opened</a:t>
            </a:r>
            <a:endParaRPr lang="en-US" sz="4950" dirty="0">
              <a:latin typeface="Algerian" panose="04020705040A02060702" pitchFamily="82" charset="0"/>
            </a:endParaRPr>
          </a:p>
        </p:txBody>
      </p:sp>
      <p:sp>
        <p:nvSpPr>
          <p:cNvPr id="3" name="Content Placeholder 2">
            <a:extLst>
              <a:ext uri="{FF2B5EF4-FFF2-40B4-BE49-F238E27FC236}">
                <a16:creationId xmlns:a16="http://schemas.microsoft.com/office/drawing/2014/main" id="{7FF40552-B062-A7E4-82A4-4334518AD72C}"/>
              </a:ext>
            </a:extLst>
          </p:cNvPr>
          <p:cNvSpPr>
            <a:spLocks noGrp="1"/>
          </p:cNvSpPr>
          <p:nvPr>
            <p:ph idx="1"/>
          </p:nvPr>
        </p:nvSpPr>
        <p:spPr>
          <a:xfrm>
            <a:off x="321733" y="1253067"/>
            <a:ext cx="8619067" cy="3970318"/>
          </a:xfrm>
        </p:spPr>
        <p:txBody>
          <a:bodyPr>
            <a:spAutoFit/>
          </a:bodyPr>
          <a:lstStyle/>
          <a:p>
            <a:pPr marL="0" indent="0">
              <a:buNone/>
            </a:pPr>
            <a:r>
              <a:rPr lang="en-US" b="1" dirty="0">
                <a:latin typeface="Calibri" panose="020F0502020204030204" pitchFamily="34" charset="0"/>
                <a:cs typeface="Calibri" panose="020F0502020204030204" pitchFamily="34" charset="0"/>
              </a:rPr>
              <a:t>Luke 24:44-47</a:t>
            </a:r>
            <a:r>
              <a:rPr lang="en-US" dirty="0">
                <a:latin typeface="Calibri" panose="020F0502020204030204" pitchFamily="34" charset="0"/>
                <a:cs typeface="Calibri" panose="020F0502020204030204" pitchFamily="34" charset="0"/>
              </a:rPr>
              <a:t>, “</a:t>
            </a:r>
            <a:r>
              <a:rPr lang="en-US" b="0" i="0" dirty="0">
                <a:solidFill>
                  <a:srgbClr val="01103A"/>
                </a:solidFill>
                <a:effectLst/>
                <a:latin typeface="Calibri" panose="020F0502020204030204" pitchFamily="34" charset="0"/>
                <a:cs typeface="Calibri" panose="020F0502020204030204" pitchFamily="34" charset="0"/>
              </a:rPr>
              <a:t>Now He said to them, ‘These are My words which I spoke to you while I was still with you, that all things which are written about Me in the Law of Moses and the Prophets and the Psalms must be fulfilled.’</a:t>
            </a:r>
            <a:r>
              <a:rPr lang="en-US" b="0" dirty="0">
                <a:solidFill>
                  <a:srgbClr val="01103A"/>
                </a:solidFill>
                <a:effectLst/>
                <a:latin typeface="Calibri" panose="020F0502020204030204" pitchFamily="34" charset="0"/>
                <a:cs typeface="Calibri" panose="020F0502020204030204" pitchFamily="34" charset="0"/>
              </a:rPr>
              <a:t> </a:t>
            </a:r>
            <a:r>
              <a:rPr lang="en-US" b="1" dirty="0">
                <a:solidFill>
                  <a:srgbClr val="01103A"/>
                </a:solidFill>
                <a:latin typeface="Calibri" panose="020F0502020204030204" pitchFamily="34" charset="0"/>
                <a:cs typeface="Calibri" panose="020F0502020204030204" pitchFamily="34" charset="0"/>
              </a:rPr>
              <a:t>45 </a:t>
            </a:r>
            <a:r>
              <a:rPr lang="en-US" b="0" i="0" dirty="0">
                <a:solidFill>
                  <a:srgbClr val="01103A"/>
                </a:solidFill>
                <a:effectLst/>
                <a:latin typeface="Calibri" panose="020F0502020204030204" pitchFamily="34" charset="0"/>
                <a:cs typeface="Calibri" panose="020F0502020204030204" pitchFamily="34" charset="0"/>
              </a:rPr>
              <a:t>Then He opened their minds to understand the Scriptures</a:t>
            </a:r>
            <a:r>
              <a:rPr lang="en-US" b="0" dirty="0">
                <a:solidFill>
                  <a:srgbClr val="01103A"/>
                </a:solidFill>
                <a:effectLst/>
                <a:latin typeface="Calibri" panose="020F0502020204030204" pitchFamily="34" charset="0"/>
                <a:cs typeface="Calibri" panose="020F0502020204030204" pitchFamily="34" charset="0"/>
              </a:rPr>
              <a:t>, </a:t>
            </a:r>
            <a:r>
              <a:rPr lang="en-US" b="1" dirty="0">
                <a:solidFill>
                  <a:srgbClr val="01103A"/>
                </a:solidFill>
                <a:latin typeface="Calibri" panose="020F0502020204030204" pitchFamily="34" charset="0"/>
                <a:cs typeface="Calibri" panose="020F0502020204030204" pitchFamily="34" charset="0"/>
              </a:rPr>
              <a:t>46 </a:t>
            </a:r>
            <a:r>
              <a:rPr lang="en-US" b="0" i="0" dirty="0">
                <a:solidFill>
                  <a:srgbClr val="01103A"/>
                </a:solidFill>
                <a:effectLst/>
                <a:latin typeface="Calibri" panose="020F0502020204030204" pitchFamily="34" charset="0"/>
                <a:cs typeface="Calibri" panose="020F0502020204030204" pitchFamily="34" charset="0"/>
              </a:rPr>
              <a:t>and He said to them, ’Thus it is written, that the Christ would suffer and rise again from the dead the third day, </a:t>
            </a:r>
            <a:r>
              <a:rPr lang="en-US" b="1" dirty="0">
                <a:solidFill>
                  <a:srgbClr val="01103A"/>
                </a:solidFill>
                <a:latin typeface="Calibri" panose="020F0502020204030204" pitchFamily="34" charset="0"/>
                <a:cs typeface="Calibri" panose="020F0502020204030204" pitchFamily="34" charset="0"/>
              </a:rPr>
              <a:t>47 </a:t>
            </a:r>
            <a:r>
              <a:rPr lang="en-US" b="0" i="0" dirty="0">
                <a:solidFill>
                  <a:srgbClr val="01103A"/>
                </a:solidFill>
                <a:effectLst/>
                <a:latin typeface="Calibri" panose="020F0502020204030204" pitchFamily="34" charset="0"/>
                <a:cs typeface="Calibri" panose="020F0502020204030204" pitchFamily="34" charset="0"/>
              </a:rPr>
              <a:t>and that repentance for forgiveness of sins would be proclaimed in His name to all the nations, beginning from Jerusalem.”</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96693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4F514-2670-3A4F-0F66-A28165514E66}"/>
              </a:ext>
            </a:extLst>
          </p:cNvPr>
          <p:cNvSpPr>
            <a:spLocks noGrp="1"/>
          </p:cNvSpPr>
          <p:nvPr>
            <p:ph type="title"/>
          </p:nvPr>
        </p:nvSpPr>
        <p:spPr>
          <a:xfrm>
            <a:off x="165100" y="135468"/>
            <a:ext cx="8813801" cy="1269999"/>
          </a:xfrm>
        </p:spPr>
        <p:txBody>
          <a:bodyPr>
            <a:noAutofit/>
          </a:bodyPr>
          <a:lstStyle/>
          <a:p>
            <a:pPr algn="ctr"/>
            <a:r>
              <a:rPr lang="en-US" b="1">
                <a:solidFill>
                  <a:srgbClr val="9E0B0F"/>
                </a:solidFill>
                <a:latin typeface="Algerian" panose="04020705040A02060702" pitchFamily="82" charset="0"/>
                <a:cs typeface="Calibri" panose="020F0502020204030204" pitchFamily="34" charset="0"/>
              </a:rPr>
              <a:t>definition of generation</a:t>
            </a:r>
            <a:endParaRPr lang="en-US" b="1">
              <a:latin typeface="Algerian" panose="04020705040A02060702" pitchFamily="82" charset="0"/>
            </a:endParaRPr>
          </a:p>
        </p:txBody>
      </p:sp>
      <p:sp>
        <p:nvSpPr>
          <p:cNvPr id="3" name="Content Placeholder 2">
            <a:extLst>
              <a:ext uri="{FF2B5EF4-FFF2-40B4-BE49-F238E27FC236}">
                <a16:creationId xmlns:a16="http://schemas.microsoft.com/office/drawing/2014/main" id="{660837C8-C1B6-009F-AA17-76BE727C4036}"/>
              </a:ext>
            </a:extLst>
          </p:cNvPr>
          <p:cNvSpPr>
            <a:spLocks noGrp="1"/>
          </p:cNvSpPr>
          <p:nvPr>
            <p:ph idx="1"/>
          </p:nvPr>
        </p:nvSpPr>
        <p:spPr>
          <a:xfrm>
            <a:off x="457201" y="1185334"/>
            <a:ext cx="8229600" cy="5401732"/>
          </a:xfrm>
        </p:spPr>
        <p:txBody>
          <a:bodyPr>
            <a:noAutofit/>
          </a:bodyPr>
          <a:lstStyle/>
          <a:p>
            <a:pPr marL="0" marR="0">
              <a:lnSpc>
                <a:spcPct val="115000"/>
              </a:lnSpc>
              <a:spcAft>
                <a:spcPts val="800"/>
              </a:spcAft>
              <a:buNone/>
            </a:pPr>
            <a:r>
              <a:rPr lang="en-US" kern="100">
                <a:effectLst/>
                <a:latin typeface="Calibri" panose="020F0502020204030204" pitchFamily="34" charset="0"/>
                <a:ea typeface="Aptos" panose="020B0004020202020204" pitchFamily="34" charset="0"/>
                <a:cs typeface="Calibri" panose="020F0502020204030204" pitchFamily="34" charset="0"/>
              </a:rPr>
              <a:t>In kinship, generation is a structural term, designating the parent–child relationship. In biology, generation also means biogenesis, reproduction, and procreation.</a:t>
            </a:r>
          </a:p>
          <a:p>
            <a:pPr marL="0" marR="0">
              <a:lnSpc>
                <a:spcPct val="115000"/>
              </a:lnSpc>
              <a:spcAft>
                <a:spcPts val="800"/>
              </a:spcAft>
              <a:buNone/>
            </a:pPr>
            <a:r>
              <a:rPr lang="en-US">
                <a:effectLst/>
                <a:latin typeface="Calibri" panose="020F0502020204030204" pitchFamily="34" charset="0"/>
                <a:ea typeface="Aptos" panose="020B0004020202020204" pitchFamily="34" charset="0"/>
                <a:cs typeface="Calibri" panose="020F0502020204030204" pitchFamily="34" charset="0"/>
              </a:rPr>
              <a:t>A </a:t>
            </a:r>
            <a:r>
              <a:rPr lang="en-US" b="1">
                <a:effectLst/>
                <a:latin typeface="Calibri" panose="020F0502020204030204" pitchFamily="34" charset="0"/>
                <a:ea typeface="Aptos" panose="020B0004020202020204" pitchFamily="34" charset="0"/>
                <a:cs typeface="Calibri" panose="020F0502020204030204" pitchFamily="34" charset="0"/>
              </a:rPr>
              <a:t>generation</a:t>
            </a:r>
            <a:r>
              <a:rPr lang="en-US">
                <a:effectLst/>
                <a:latin typeface="Calibri" panose="020F0502020204030204" pitchFamily="34" charset="0"/>
                <a:ea typeface="Aptos" panose="020B0004020202020204" pitchFamily="34" charset="0"/>
                <a:cs typeface="Calibri" panose="020F0502020204030204" pitchFamily="34" charset="0"/>
              </a:rPr>
              <a:t> is generally defined as the average period of </a:t>
            </a:r>
            <a:r>
              <a:rPr lang="en-US" b="1">
                <a:effectLst/>
                <a:latin typeface="Calibri" panose="020F0502020204030204" pitchFamily="34" charset="0"/>
                <a:ea typeface="Aptos" panose="020B0004020202020204" pitchFamily="34" charset="0"/>
                <a:cs typeface="Calibri" panose="020F0502020204030204" pitchFamily="34" charset="0"/>
              </a:rPr>
              <a:t>20 to 30 years</a:t>
            </a:r>
            <a:r>
              <a:rPr lang="en-US">
                <a:effectLst/>
                <a:latin typeface="Calibri" panose="020F0502020204030204" pitchFamily="34" charset="0"/>
                <a:ea typeface="Aptos" panose="020B0004020202020204" pitchFamily="34" charset="0"/>
                <a:cs typeface="Calibri" panose="020F0502020204030204" pitchFamily="34" charset="0"/>
              </a:rPr>
              <a:t> during which children are born, grow up, and begin to have children. Most people agree that a generation falls between </a:t>
            </a:r>
            <a:r>
              <a:rPr lang="en-US" b="1">
                <a:effectLst/>
                <a:latin typeface="Calibri" panose="020F0502020204030204" pitchFamily="34" charset="0"/>
                <a:ea typeface="Aptos" panose="020B0004020202020204" pitchFamily="34" charset="0"/>
                <a:cs typeface="Calibri" panose="020F0502020204030204" pitchFamily="34" charset="0"/>
              </a:rPr>
              <a:t>20 and 35 years old</a:t>
            </a:r>
            <a:r>
              <a:rPr lang="en-US">
                <a:effectLst/>
                <a:latin typeface="Calibri" panose="020F0502020204030204" pitchFamily="34" charset="0"/>
                <a:ea typeface="Aptos" panose="020B0004020202020204" pitchFamily="34" charset="0"/>
                <a:cs typeface="Calibri" panose="020F0502020204030204" pitchFamily="34" charset="0"/>
              </a:rPr>
              <a:t>. This timeframe can vary based on societal norms and life expectancies, but it typically represents the span of time between the birth of parents and their children</a:t>
            </a:r>
            <a:r>
              <a:rPr lang="en-US" kern="100">
                <a:latin typeface="Calibri" panose="020F0502020204030204" pitchFamily="34" charset="0"/>
                <a:ea typeface="Aptos" panose="020B0004020202020204" pitchFamily="34" charset="0"/>
                <a:cs typeface="Calibri" panose="020F0502020204030204" pitchFamily="34" charset="0"/>
              </a:rPr>
              <a:t>.</a:t>
            </a:r>
            <a:endParaRPr lang="en-US" kern="10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4730630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D10605-25B4-BF58-2FAF-CB176418CE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1E1A81-A6B6-07E2-5F02-46489005D4AA}"/>
              </a:ext>
            </a:extLst>
          </p:cNvPr>
          <p:cNvSpPr>
            <a:spLocks noGrp="1"/>
          </p:cNvSpPr>
          <p:nvPr>
            <p:ph type="title"/>
          </p:nvPr>
        </p:nvSpPr>
        <p:spPr>
          <a:xfrm>
            <a:off x="203200" y="254514"/>
            <a:ext cx="8737601" cy="777905"/>
          </a:xfrm>
        </p:spPr>
        <p:txBody>
          <a:bodyPr>
            <a:spAutoFit/>
          </a:bodyPr>
          <a:lstStyle/>
          <a:p>
            <a:pPr algn="ctr"/>
            <a:r>
              <a:rPr lang="en-US" sz="4950" b="1" dirty="0">
                <a:solidFill>
                  <a:srgbClr val="01103A"/>
                </a:solidFill>
                <a:latin typeface="Algerian" panose="04020705040A02060702" pitchFamily="82" charset="0"/>
              </a:rPr>
              <a:t>To be saved</a:t>
            </a:r>
            <a:endParaRPr lang="en-US" sz="4950" dirty="0">
              <a:latin typeface="Algerian" panose="04020705040A02060702" pitchFamily="82" charset="0"/>
            </a:endParaRPr>
          </a:p>
        </p:txBody>
      </p:sp>
      <p:sp>
        <p:nvSpPr>
          <p:cNvPr id="3" name="Content Placeholder 2">
            <a:extLst>
              <a:ext uri="{FF2B5EF4-FFF2-40B4-BE49-F238E27FC236}">
                <a16:creationId xmlns:a16="http://schemas.microsoft.com/office/drawing/2014/main" id="{8F641635-E421-BDCB-09FA-C80A02B0DAD0}"/>
              </a:ext>
            </a:extLst>
          </p:cNvPr>
          <p:cNvSpPr>
            <a:spLocks noGrp="1"/>
          </p:cNvSpPr>
          <p:nvPr>
            <p:ph idx="1"/>
          </p:nvPr>
        </p:nvSpPr>
        <p:spPr>
          <a:xfrm>
            <a:off x="338667" y="1173071"/>
            <a:ext cx="8483600" cy="4375557"/>
          </a:xfrm>
        </p:spPr>
        <p:txBody>
          <a:bodyPr>
            <a:spAutoFit/>
          </a:bodyPr>
          <a:lstStyle/>
          <a:p>
            <a:pPr marL="0" indent="0">
              <a:buNone/>
            </a:pPr>
            <a:r>
              <a:rPr lang="en-US" sz="2500" b="1" dirty="0">
                <a:latin typeface="Calibri" panose="020F0502020204030204" pitchFamily="34" charset="0"/>
                <a:cs typeface="Calibri" panose="020F0502020204030204" pitchFamily="34" charset="0"/>
              </a:rPr>
              <a:t>Acts 1:1-3</a:t>
            </a:r>
            <a:r>
              <a:rPr lang="en-US" sz="2500" dirty="0">
                <a:latin typeface="Calibri" panose="020F0502020204030204" pitchFamily="34" charset="0"/>
                <a:cs typeface="Calibri" panose="020F0502020204030204" pitchFamily="34" charset="0"/>
              </a:rPr>
              <a:t>, “</a:t>
            </a:r>
            <a:r>
              <a:rPr lang="en-US" sz="2500" b="0" i="0" dirty="0">
                <a:effectLst/>
                <a:latin typeface="Calibri" panose="020F0502020204030204" pitchFamily="34" charset="0"/>
                <a:cs typeface="Calibri" panose="020F0502020204030204" pitchFamily="34" charset="0"/>
              </a:rPr>
              <a:t>The first account I composed, Theophilus, about all that Jesus began to do and teach</a:t>
            </a:r>
            <a:r>
              <a:rPr lang="en-US" sz="2500" b="0" dirty="0">
                <a:effectLst/>
                <a:latin typeface="Calibri" panose="020F0502020204030204" pitchFamily="34" charset="0"/>
                <a:cs typeface="Calibri" panose="020F0502020204030204" pitchFamily="34" charset="0"/>
              </a:rPr>
              <a:t>, </a:t>
            </a:r>
            <a:r>
              <a:rPr lang="en-US" sz="2500" b="1" dirty="0">
                <a:latin typeface="Calibri" panose="020F0502020204030204" pitchFamily="34" charset="0"/>
                <a:cs typeface="Calibri" panose="020F0502020204030204" pitchFamily="34" charset="0"/>
              </a:rPr>
              <a:t>2 </a:t>
            </a:r>
            <a:r>
              <a:rPr lang="en-US" sz="2500" b="0" i="0" dirty="0">
                <a:effectLst/>
                <a:latin typeface="Calibri" panose="020F0502020204030204" pitchFamily="34" charset="0"/>
                <a:cs typeface="Calibri" panose="020F0502020204030204" pitchFamily="34" charset="0"/>
              </a:rPr>
              <a:t>until the day when He was taken up </a:t>
            </a:r>
            <a:r>
              <a:rPr lang="en-US" sz="2500" b="0" i="1" dirty="0">
                <a:effectLst/>
                <a:latin typeface="Calibri" panose="020F0502020204030204" pitchFamily="34" charset="0"/>
                <a:cs typeface="Calibri" panose="020F0502020204030204" pitchFamily="34" charset="0"/>
              </a:rPr>
              <a:t>to heaven,</a:t>
            </a:r>
            <a:r>
              <a:rPr lang="en-US" sz="2500" b="0" i="0" dirty="0">
                <a:effectLst/>
                <a:latin typeface="Calibri" panose="020F0502020204030204" pitchFamily="34" charset="0"/>
                <a:cs typeface="Calibri" panose="020F0502020204030204" pitchFamily="34" charset="0"/>
              </a:rPr>
              <a:t> after He had by the Holy </a:t>
            </a:r>
            <a:r>
              <a:rPr lang="en-US" sz="2500" dirty="0">
                <a:latin typeface="Calibri" panose="020F0502020204030204" pitchFamily="34" charset="0"/>
                <a:cs typeface="Calibri" panose="020F0502020204030204" pitchFamily="34" charset="0"/>
              </a:rPr>
              <a:t>Spirit given orders </a:t>
            </a:r>
            <a:r>
              <a:rPr lang="en-US" sz="2500" b="0" i="0" dirty="0">
                <a:effectLst/>
                <a:latin typeface="Calibri" panose="020F0502020204030204" pitchFamily="34" charset="0"/>
                <a:cs typeface="Calibri" panose="020F0502020204030204" pitchFamily="34" charset="0"/>
              </a:rPr>
              <a:t>to the apostles whom He had chosen</a:t>
            </a:r>
            <a:r>
              <a:rPr lang="en-US" sz="2500" b="0" dirty="0">
                <a:effectLst/>
                <a:latin typeface="Calibri" panose="020F0502020204030204" pitchFamily="34" charset="0"/>
                <a:cs typeface="Calibri" panose="020F0502020204030204" pitchFamily="34" charset="0"/>
              </a:rPr>
              <a:t> </a:t>
            </a:r>
            <a:r>
              <a:rPr lang="en-US" sz="2500" b="1" dirty="0">
                <a:latin typeface="Calibri" panose="020F0502020204030204" pitchFamily="34" charset="0"/>
                <a:cs typeface="Calibri" panose="020F0502020204030204" pitchFamily="34" charset="0"/>
              </a:rPr>
              <a:t>3 </a:t>
            </a:r>
            <a:r>
              <a:rPr lang="en-US" sz="2500" b="0" i="0" dirty="0">
                <a:effectLst/>
                <a:latin typeface="Calibri" panose="020F0502020204030204" pitchFamily="34" charset="0"/>
                <a:cs typeface="Calibri" panose="020F0502020204030204" pitchFamily="34" charset="0"/>
              </a:rPr>
              <a:t>To these He also presented Himself alive after His suffering, by many convincing proofs, appearing to them over </a:t>
            </a:r>
            <a:r>
              <a:rPr lang="en-US" sz="2500" b="0" i="1" dirty="0">
                <a:effectLst/>
                <a:latin typeface="Calibri" panose="020F0502020204030204" pitchFamily="34" charset="0"/>
                <a:cs typeface="Calibri" panose="020F0502020204030204" pitchFamily="34" charset="0"/>
              </a:rPr>
              <a:t>a period of</a:t>
            </a:r>
            <a:r>
              <a:rPr lang="en-US" sz="2500" b="0" i="0" dirty="0">
                <a:effectLst/>
                <a:latin typeface="Calibri" panose="020F0502020204030204" pitchFamily="34" charset="0"/>
                <a:cs typeface="Calibri" panose="020F0502020204030204" pitchFamily="34" charset="0"/>
              </a:rPr>
              <a:t> forty days and speaking of the things concerning the kingdom of God.”</a:t>
            </a:r>
          </a:p>
          <a:p>
            <a:pPr marL="0" indent="0">
              <a:buNone/>
            </a:pPr>
            <a:r>
              <a:rPr lang="en-US" sz="2500" b="1" dirty="0">
                <a:latin typeface="Calibri" panose="020F0502020204030204" pitchFamily="34" charset="0"/>
                <a:cs typeface="Calibri" panose="020F0502020204030204" pitchFamily="34" charset="0"/>
              </a:rPr>
              <a:t>Acts 2:14, 21</a:t>
            </a:r>
            <a:r>
              <a:rPr lang="en-US" sz="2500" dirty="0">
                <a:latin typeface="Calibri" panose="020F0502020204030204" pitchFamily="34" charset="0"/>
                <a:cs typeface="Calibri" panose="020F0502020204030204" pitchFamily="34" charset="0"/>
              </a:rPr>
              <a:t>, “</a:t>
            </a:r>
            <a:r>
              <a:rPr lang="en-US" sz="2500" b="0" i="0" dirty="0">
                <a:effectLst/>
                <a:latin typeface="Calibri" panose="020F0502020204030204" pitchFamily="34" charset="0"/>
                <a:cs typeface="Calibri" panose="020F0502020204030204" pitchFamily="34" charset="0"/>
              </a:rPr>
              <a:t>But Peter, taking his stand with the eleven, raised his voice and declared to them: ‘Men of Judea and all you who live in Jerusalem, let this be known to you and give heed to my words … </a:t>
            </a:r>
            <a:r>
              <a:rPr lang="en-US" sz="2500" b="1" dirty="0">
                <a:latin typeface="Calibri" panose="020F0502020204030204" pitchFamily="34" charset="0"/>
                <a:cs typeface="Calibri" panose="020F0502020204030204" pitchFamily="34" charset="0"/>
              </a:rPr>
              <a:t>21</a:t>
            </a:r>
            <a:r>
              <a:rPr lang="en-US" sz="2500" b="0" i="0" dirty="0">
                <a:effectLst/>
                <a:latin typeface="Calibri" panose="020F0502020204030204" pitchFamily="34" charset="0"/>
                <a:cs typeface="Calibri" panose="020F0502020204030204" pitchFamily="34" charset="0"/>
              </a:rPr>
              <a:t> ‘AND IT SHALL THAT EVERYONE WHO CALLS ON THE NAME OF THE LORD WILL BE SAVED.’”</a:t>
            </a:r>
            <a:endParaRPr lang="en-US" sz="25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251091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99E7FB-220B-3EFC-F835-1E3E08C146B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AA789B-D9EB-8E64-578B-AC61B19611A5}"/>
              </a:ext>
            </a:extLst>
          </p:cNvPr>
          <p:cNvSpPr>
            <a:spLocks noGrp="1"/>
          </p:cNvSpPr>
          <p:nvPr>
            <p:ph idx="1"/>
          </p:nvPr>
        </p:nvSpPr>
        <p:spPr>
          <a:xfrm>
            <a:off x="252248" y="563470"/>
            <a:ext cx="8705485" cy="5629233"/>
          </a:xfrm>
        </p:spPr>
        <p:txBody>
          <a:bodyPr>
            <a:spAutoFit/>
          </a:bodyPr>
          <a:lstStyle/>
          <a:p>
            <a:pPr marL="0" indent="0">
              <a:buNone/>
            </a:pPr>
            <a:r>
              <a:rPr lang="en-US" sz="31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Romans 1:16</a:t>
            </a:r>
            <a:r>
              <a:rPr lang="en-US" sz="3100" kern="100" dirty="0">
                <a:solidFill>
                  <a:srgbClr val="01103A"/>
                </a:solidFill>
                <a:latin typeface="Calibri" panose="020F0502020204030204" pitchFamily="34" charset="0"/>
                <a:ea typeface="Aptos" panose="020B0004020202020204" pitchFamily="34" charset="0"/>
                <a:cs typeface="Calibri" panose="020F0502020204030204" pitchFamily="34" charset="0"/>
              </a:rPr>
              <a:t>,</a:t>
            </a:r>
            <a:r>
              <a:rPr lang="en-US" sz="3100" i="0" dirty="0">
                <a:solidFill>
                  <a:srgbClr val="666666"/>
                </a:solidFill>
                <a:effectLst/>
                <a:latin typeface="Calibri" panose="020F0502020204030204" pitchFamily="34" charset="0"/>
                <a:cs typeface="Calibri" panose="020F0502020204030204" pitchFamily="34" charset="0"/>
              </a:rPr>
              <a:t> ”</a:t>
            </a:r>
            <a:r>
              <a:rPr lang="en-US" sz="3100" i="0" dirty="0">
                <a:effectLst/>
                <a:latin typeface="Calibri" panose="020F0502020204030204" pitchFamily="34" charset="0"/>
                <a:cs typeface="Calibri" panose="020F0502020204030204" pitchFamily="34" charset="0"/>
              </a:rPr>
              <a:t>For I am not ashamed of the gospel, for</a:t>
            </a:r>
            <a:r>
              <a:rPr lang="en-US" sz="3100" i="0" dirty="0">
                <a:solidFill>
                  <a:srgbClr val="666666"/>
                </a:solidFill>
                <a:effectLst/>
                <a:latin typeface="Calibri" panose="020F0502020204030204" pitchFamily="34" charset="0"/>
                <a:cs typeface="Calibri" panose="020F0502020204030204" pitchFamily="34" charset="0"/>
              </a:rPr>
              <a:t> </a:t>
            </a:r>
            <a:r>
              <a:rPr lang="en-US" sz="3100" b="1" i="0" dirty="0">
                <a:solidFill>
                  <a:srgbClr val="C00000"/>
                </a:solidFill>
                <a:effectLst/>
                <a:latin typeface="Calibri" panose="020F0502020204030204" pitchFamily="34" charset="0"/>
                <a:cs typeface="Calibri" panose="020F0502020204030204" pitchFamily="34" charset="0"/>
              </a:rPr>
              <a:t>it is the power of God for salvation </a:t>
            </a:r>
            <a:r>
              <a:rPr lang="en-US" sz="3100" i="0" dirty="0">
                <a:effectLst/>
                <a:latin typeface="Calibri" panose="020F0502020204030204" pitchFamily="34" charset="0"/>
                <a:cs typeface="Calibri" panose="020F0502020204030204" pitchFamily="34" charset="0"/>
              </a:rPr>
              <a:t>to everyone who believes, to the Jew first and also to the Greek.”</a:t>
            </a:r>
          </a:p>
          <a:p>
            <a:pPr marL="0" indent="0">
              <a:buNone/>
            </a:pPr>
            <a:r>
              <a:rPr lang="en-US" sz="3100" b="1" kern="100" dirty="0">
                <a:latin typeface="Calibri" panose="020F0502020204030204" pitchFamily="34" charset="0"/>
                <a:ea typeface="Aptos" panose="020B0004020202020204" pitchFamily="34" charset="0"/>
                <a:cs typeface="Calibri" panose="020F0502020204030204" pitchFamily="34" charset="0"/>
              </a:rPr>
              <a:t>John 1:43, 46</a:t>
            </a:r>
            <a:r>
              <a:rPr lang="en-US" sz="3100" kern="100" dirty="0">
                <a:latin typeface="Calibri" panose="020F0502020204030204" pitchFamily="34" charset="0"/>
                <a:ea typeface="Aptos" panose="020B0004020202020204" pitchFamily="34" charset="0"/>
                <a:cs typeface="Calibri" panose="020F0502020204030204" pitchFamily="34" charset="0"/>
              </a:rPr>
              <a:t>, “</a:t>
            </a:r>
            <a:r>
              <a:rPr lang="en-US" sz="3100" b="0" i="0" dirty="0">
                <a:effectLst/>
                <a:latin typeface="Calibri" panose="020F0502020204030204" pitchFamily="34" charset="0"/>
                <a:cs typeface="Calibri" panose="020F0502020204030204" pitchFamily="34" charset="0"/>
              </a:rPr>
              <a:t>The next day Jesus decided to go to Galilee. He found Philip and said to him, “Follow me.” … </a:t>
            </a:r>
            <a:r>
              <a:rPr lang="en-US" sz="3100" b="1" i="0" dirty="0">
                <a:effectLst/>
                <a:latin typeface="Calibri" panose="020F0502020204030204" pitchFamily="34" charset="0"/>
                <a:cs typeface="Calibri" panose="020F0502020204030204" pitchFamily="34" charset="0"/>
              </a:rPr>
              <a:t>46 </a:t>
            </a:r>
            <a:r>
              <a:rPr lang="en-US" sz="3100" i="0" dirty="0">
                <a:effectLst/>
                <a:latin typeface="Calibri" panose="020F0502020204030204" pitchFamily="34" charset="0"/>
                <a:cs typeface="Calibri" panose="020F0502020204030204" pitchFamily="34" charset="0"/>
              </a:rPr>
              <a:t>Nathanael said to him, ‘Can anything good come out of Nazareth?’ Philip said to him, ‘Come and see’.”</a:t>
            </a:r>
          </a:p>
          <a:p>
            <a:pPr marL="0" indent="0">
              <a:buNone/>
            </a:pPr>
            <a:r>
              <a:rPr lang="en-US" sz="3100" b="1" dirty="0">
                <a:latin typeface="Calibri" panose="020F0502020204030204" pitchFamily="34" charset="0"/>
                <a:cs typeface="Calibri" panose="020F0502020204030204" pitchFamily="34" charset="0"/>
              </a:rPr>
              <a:t>Matthew 4:19</a:t>
            </a:r>
            <a:r>
              <a:rPr lang="en-US" sz="3100" dirty="0">
                <a:latin typeface="Calibri" panose="020F0502020204030204" pitchFamily="34" charset="0"/>
                <a:cs typeface="Calibri" panose="020F0502020204030204" pitchFamily="34" charset="0"/>
              </a:rPr>
              <a:t>, “</a:t>
            </a:r>
            <a:r>
              <a:rPr lang="en-US" sz="3100" b="0" i="0" dirty="0">
                <a:effectLst/>
                <a:latin typeface="Calibri" panose="020F0502020204030204" pitchFamily="34" charset="0"/>
                <a:cs typeface="Calibri" panose="020F0502020204030204" pitchFamily="34" charset="0"/>
              </a:rPr>
              <a:t>And He said to them, “Follow Me, and I will make you </a:t>
            </a:r>
            <a:r>
              <a:rPr lang="en-US" sz="3100" b="1" i="0" dirty="0">
                <a:solidFill>
                  <a:srgbClr val="9E0B0F"/>
                </a:solidFill>
                <a:effectLst/>
                <a:latin typeface="Calibri" panose="020F0502020204030204" pitchFamily="34" charset="0"/>
                <a:cs typeface="Calibri" panose="020F0502020204030204" pitchFamily="34" charset="0"/>
              </a:rPr>
              <a:t>fishers</a:t>
            </a:r>
            <a:r>
              <a:rPr lang="en-US" sz="3100" b="0" i="0" dirty="0">
                <a:solidFill>
                  <a:srgbClr val="01103A"/>
                </a:solidFill>
                <a:effectLst/>
                <a:latin typeface="Calibri" panose="020F0502020204030204" pitchFamily="34" charset="0"/>
                <a:cs typeface="Calibri" panose="020F0502020204030204" pitchFamily="34" charset="0"/>
              </a:rPr>
              <a:t> </a:t>
            </a:r>
            <a:r>
              <a:rPr lang="en-US" sz="3100" b="1" i="0" dirty="0">
                <a:solidFill>
                  <a:srgbClr val="9E0B0F"/>
                </a:solidFill>
                <a:effectLst/>
                <a:latin typeface="Calibri" panose="020F0502020204030204" pitchFamily="34" charset="0"/>
                <a:cs typeface="Calibri" panose="020F0502020204030204" pitchFamily="34" charset="0"/>
              </a:rPr>
              <a:t>of</a:t>
            </a:r>
            <a:r>
              <a:rPr lang="en-US" sz="3100" b="0" i="0" dirty="0">
                <a:solidFill>
                  <a:srgbClr val="01103A"/>
                </a:solidFill>
                <a:effectLst/>
                <a:latin typeface="Calibri" panose="020F0502020204030204" pitchFamily="34" charset="0"/>
                <a:cs typeface="Calibri" panose="020F0502020204030204" pitchFamily="34" charset="0"/>
              </a:rPr>
              <a:t> </a:t>
            </a:r>
            <a:r>
              <a:rPr lang="en-US" sz="3100" b="1" i="0" dirty="0">
                <a:solidFill>
                  <a:srgbClr val="9E0B0F"/>
                </a:solidFill>
                <a:effectLst/>
                <a:latin typeface="Calibri" panose="020F0502020204030204" pitchFamily="34" charset="0"/>
                <a:cs typeface="Calibri" panose="020F0502020204030204" pitchFamily="34" charset="0"/>
              </a:rPr>
              <a:t>men</a:t>
            </a:r>
            <a:r>
              <a:rPr lang="en-US" sz="3100" b="0" i="0" dirty="0">
                <a:solidFill>
                  <a:srgbClr val="01103A"/>
                </a:solidFill>
                <a:effectLst/>
                <a:latin typeface="Calibri" panose="020F0502020204030204" pitchFamily="34" charset="0"/>
                <a:cs typeface="Calibri" panose="020F0502020204030204" pitchFamily="34" charset="0"/>
              </a:rPr>
              <a:t>.”</a:t>
            </a:r>
          </a:p>
          <a:p>
            <a:pPr marL="0" indent="0">
              <a:buNone/>
            </a:pPr>
            <a:r>
              <a:rPr lang="en-US" sz="3100" b="1" dirty="0">
                <a:latin typeface="Calibri" panose="020F0502020204030204" pitchFamily="34" charset="0"/>
                <a:cs typeface="Calibri" panose="020F0502020204030204" pitchFamily="34" charset="0"/>
              </a:rPr>
              <a:t>1 Corinthians 16:13</a:t>
            </a:r>
            <a:r>
              <a:rPr lang="en-US" sz="3100" dirty="0">
                <a:latin typeface="Calibri" panose="020F0502020204030204" pitchFamily="34" charset="0"/>
                <a:cs typeface="Calibri" panose="020F0502020204030204" pitchFamily="34" charset="0"/>
              </a:rPr>
              <a:t>, “</a:t>
            </a:r>
            <a:r>
              <a:rPr lang="en-US" sz="3100" b="0" i="0" dirty="0">
                <a:effectLst/>
                <a:latin typeface="Calibri" panose="020F0502020204030204" pitchFamily="34" charset="0"/>
                <a:cs typeface="Calibri" panose="020F0502020204030204" pitchFamily="34" charset="0"/>
              </a:rPr>
              <a:t>Be on the alert, stand firm in the faith, </a:t>
            </a:r>
            <a:r>
              <a:rPr lang="en-US" sz="3100" b="1" i="0" dirty="0">
                <a:solidFill>
                  <a:srgbClr val="9E0B0F"/>
                </a:solidFill>
                <a:effectLst/>
                <a:latin typeface="Calibri" panose="020F0502020204030204" pitchFamily="34" charset="0"/>
                <a:cs typeface="Calibri" panose="020F0502020204030204" pitchFamily="34" charset="0"/>
              </a:rPr>
              <a:t>act</a:t>
            </a:r>
            <a:r>
              <a:rPr lang="en-US" sz="3100" b="0" i="0" dirty="0">
                <a:solidFill>
                  <a:srgbClr val="01103A"/>
                </a:solidFill>
                <a:effectLst/>
                <a:latin typeface="Calibri" panose="020F0502020204030204" pitchFamily="34" charset="0"/>
                <a:cs typeface="Calibri" panose="020F0502020204030204" pitchFamily="34" charset="0"/>
              </a:rPr>
              <a:t> </a:t>
            </a:r>
            <a:r>
              <a:rPr lang="en-US" sz="3100" b="1" i="0" dirty="0">
                <a:solidFill>
                  <a:srgbClr val="9E0B0F"/>
                </a:solidFill>
                <a:effectLst/>
                <a:latin typeface="Calibri" panose="020F0502020204030204" pitchFamily="34" charset="0"/>
                <a:cs typeface="Calibri" panose="020F0502020204030204" pitchFamily="34" charset="0"/>
              </a:rPr>
              <a:t>like</a:t>
            </a:r>
            <a:r>
              <a:rPr lang="en-US" sz="3100" b="0" i="0" dirty="0">
                <a:solidFill>
                  <a:srgbClr val="01103A"/>
                </a:solidFill>
                <a:effectLst/>
                <a:latin typeface="Calibri" panose="020F0502020204030204" pitchFamily="34" charset="0"/>
                <a:cs typeface="Calibri" panose="020F0502020204030204" pitchFamily="34" charset="0"/>
              </a:rPr>
              <a:t> </a:t>
            </a:r>
            <a:r>
              <a:rPr lang="en-US" sz="3100" b="1" i="0" dirty="0">
                <a:solidFill>
                  <a:srgbClr val="9E0B0F"/>
                </a:solidFill>
                <a:effectLst/>
                <a:latin typeface="Calibri" panose="020F0502020204030204" pitchFamily="34" charset="0"/>
                <a:cs typeface="Calibri" panose="020F0502020204030204" pitchFamily="34" charset="0"/>
              </a:rPr>
              <a:t>men</a:t>
            </a:r>
            <a:r>
              <a:rPr lang="en-US" sz="3100" b="0" i="0" dirty="0">
                <a:effectLst/>
                <a:latin typeface="Calibri" panose="020F0502020204030204" pitchFamily="34" charset="0"/>
                <a:cs typeface="Calibri" panose="020F0502020204030204" pitchFamily="34" charset="0"/>
              </a:rPr>
              <a:t>, be strong.”</a:t>
            </a:r>
            <a:endParaRPr lang="en-US" sz="31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439208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C0A57F-3BFF-EDAF-A3E9-761BD087B4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754909-BD04-AF70-096A-3F3EE3AC06CE}"/>
              </a:ext>
            </a:extLst>
          </p:cNvPr>
          <p:cNvSpPr>
            <a:spLocks noGrp="1"/>
          </p:cNvSpPr>
          <p:nvPr>
            <p:ph type="title"/>
          </p:nvPr>
        </p:nvSpPr>
        <p:spPr>
          <a:xfrm>
            <a:off x="210165" y="170303"/>
            <a:ext cx="8683112" cy="1200329"/>
          </a:xfrm>
        </p:spPr>
        <p:txBody>
          <a:bodyPr>
            <a:spAutoFit/>
          </a:bodyPr>
          <a:lstStyle/>
          <a:p>
            <a:pPr algn="ctr"/>
            <a:r>
              <a:rPr lang="en-US" sz="4000" b="1" kern="100" dirty="0">
                <a:solidFill>
                  <a:srgbClr val="01103A"/>
                </a:solidFill>
                <a:latin typeface="Algerian" panose="04020705040A02060702" pitchFamily="82" charset="0"/>
                <a:ea typeface="Aptos" panose="020B0004020202020204" pitchFamily="34" charset="0"/>
                <a:cs typeface="Calibri" panose="020F0502020204030204" pitchFamily="34" charset="0"/>
              </a:rPr>
              <a:t>THE INVITATION – THE GOOD NEWS – THE GOSPEL CALL</a:t>
            </a:r>
            <a:endParaRPr lang="en-US" sz="4000" dirty="0">
              <a:latin typeface="Algerian" panose="04020705040A02060702" pitchFamily="82" charset="0"/>
            </a:endParaRPr>
          </a:p>
        </p:txBody>
      </p:sp>
      <p:sp>
        <p:nvSpPr>
          <p:cNvPr id="3" name="Content Placeholder 2">
            <a:extLst>
              <a:ext uri="{FF2B5EF4-FFF2-40B4-BE49-F238E27FC236}">
                <a16:creationId xmlns:a16="http://schemas.microsoft.com/office/drawing/2014/main" id="{5BC396EE-A9DB-06AF-AFA6-9CF4FEFC5C30}"/>
              </a:ext>
            </a:extLst>
          </p:cNvPr>
          <p:cNvSpPr>
            <a:spLocks noGrp="1"/>
          </p:cNvSpPr>
          <p:nvPr>
            <p:ph idx="1"/>
          </p:nvPr>
        </p:nvSpPr>
        <p:spPr>
          <a:xfrm>
            <a:off x="210165" y="1354667"/>
            <a:ext cx="8723670" cy="4939814"/>
          </a:xfrm>
        </p:spPr>
        <p:txBody>
          <a:bodyPr>
            <a:spAutoFit/>
          </a:bodyPr>
          <a:lstStyle/>
          <a:p>
            <a:pPr>
              <a:lnSpc>
                <a:spcPct val="100000"/>
              </a:lnSpc>
              <a:spcBef>
                <a:spcPts val="0"/>
              </a:spcBef>
            </a:pPr>
            <a:r>
              <a:rPr lang="en-US" sz="2100" b="1" kern="100" dirty="0">
                <a:solidFill>
                  <a:srgbClr val="01103A"/>
                </a:solidFill>
                <a:latin typeface="Arial" panose="020B0604020202020204" pitchFamily="34" charset="0"/>
                <a:ea typeface="Aptos" panose="020B0004020202020204" pitchFamily="34" charset="0"/>
                <a:cs typeface="Arial" panose="020B0604020202020204" pitchFamily="34" charset="0"/>
              </a:rPr>
              <a:t>HEAR: Luke </a:t>
            </a:r>
            <a:r>
              <a:rPr lang="en-US" sz="2100" b="1" kern="100" dirty="0">
                <a:latin typeface="Arial" panose="020B0604020202020204" pitchFamily="34" charset="0"/>
                <a:ea typeface="Aptos" panose="020B0004020202020204" pitchFamily="34" charset="0"/>
                <a:cs typeface="Arial" panose="020B0604020202020204" pitchFamily="34" charset="0"/>
              </a:rPr>
              <a:t>8:21</a:t>
            </a:r>
            <a:r>
              <a:rPr lang="en-US" sz="2100" kern="100" dirty="0">
                <a:latin typeface="Arial" panose="020B0604020202020204" pitchFamily="34" charset="0"/>
                <a:ea typeface="Aptos" panose="020B0004020202020204" pitchFamily="34" charset="0"/>
                <a:cs typeface="Arial" panose="020B0604020202020204" pitchFamily="34" charset="0"/>
              </a:rPr>
              <a:t>, “</a:t>
            </a:r>
            <a:r>
              <a:rPr lang="en-US" sz="2100" b="0" i="0" dirty="0">
                <a:effectLst/>
                <a:latin typeface="Arial" panose="020B0604020202020204" pitchFamily="34" charset="0"/>
                <a:cs typeface="Arial" panose="020B0604020202020204" pitchFamily="34" charset="0"/>
              </a:rPr>
              <a:t>But He answered and said to them, “My mother and My brothers are these who </a:t>
            </a:r>
            <a:r>
              <a:rPr lang="en-US" sz="2100" b="1" i="0" dirty="0">
                <a:solidFill>
                  <a:srgbClr val="C00000"/>
                </a:solidFill>
                <a:effectLst/>
                <a:latin typeface="Arial" panose="020B0604020202020204" pitchFamily="34" charset="0"/>
                <a:cs typeface="Arial" panose="020B0604020202020204" pitchFamily="34" charset="0"/>
              </a:rPr>
              <a:t>hear</a:t>
            </a:r>
            <a:r>
              <a:rPr lang="en-US" sz="2100" b="0" i="0" dirty="0">
                <a:solidFill>
                  <a:srgbClr val="C00000"/>
                </a:solidFill>
                <a:effectLst/>
                <a:latin typeface="Arial" panose="020B0604020202020204" pitchFamily="34" charset="0"/>
                <a:cs typeface="Arial" panose="020B0604020202020204" pitchFamily="34" charset="0"/>
              </a:rPr>
              <a:t> </a:t>
            </a:r>
            <a:r>
              <a:rPr lang="en-US" sz="2100" b="1" i="0" dirty="0">
                <a:solidFill>
                  <a:srgbClr val="C00000"/>
                </a:solidFill>
                <a:effectLst/>
                <a:latin typeface="Arial" panose="020B0604020202020204" pitchFamily="34" charset="0"/>
                <a:cs typeface="Arial" panose="020B0604020202020204" pitchFamily="34" charset="0"/>
              </a:rPr>
              <a:t>the</a:t>
            </a:r>
            <a:r>
              <a:rPr lang="en-US" sz="2100" b="0" i="0" dirty="0">
                <a:solidFill>
                  <a:srgbClr val="C00000"/>
                </a:solidFill>
                <a:effectLst/>
                <a:latin typeface="Arial" panose="020B0604020202020204" pitchFamily="34" charset="0"/>
                <a:cs typeface="Arial" panose="020B0604020202020204" pitchFamily="34" charset="0"/>
              </a:rPr>
              <a:t> </a:t>
            </a:r>
            <a:r>
              <a:rPr lang="en-US" sz="2100" b="1" i="0" dirty="0">
                <a:solidFill>
                  <a:srgbClr val="C00000"/>
                </a:solidFill>
                <a:effectLst/>
                <a:latin typeface="Arial" panose="020B0604020202020204" pitchFamily="34" charset="0"/>
                <a:cs typeface="Arial" panose="020B0604020202020204" pitchFamily="34" charset="0"/>
              </a:rPr>
              <a:t>word</a:t>
            </a:r>
            <a:r>
              <a:rPr lang="en-US" sz="2100" b="0" i="0" dirty="0">
                <a:solidFill>
                  <a:srgbClr val="C00000"/>
                </a:solidFill>
                <a:effectLst/>
                <a:latin typeface="Arial" panose="020B0604020202020204" pitchFamily="34" charset="0"/>
                <a:cs typeface="Arial" panose="020B0604020202020204" pitchFamily="34" charset="0"/>
              </a:rPr>
              <a:t> </a:t>
            </a:r>
            <a:r>
              <a:rPr lang="en-US" sz="2100" b="0" i="0" dirty="0">
                <a:effectLst/>
                <a:latin typeface="Arial" panose="020B0604020202020204" pitchFamily="34" charset="0"/>
                <a:cs typeface="Arial" panose="020B0604020202020204" pitchFamily="34" charset="0"/>
              </a:rPr>
              <a:t>of God and do it.”</a:t>
            </a:r>
            <a:r>
              <a:rPr lang="en-US" sz="2100" b="1" kern="100" dirty="0">
                <a:latin typeface="Arial" panose="020B0604020202020204" pitchFamily="34" charset="0"/>
                <a:ea typeface="Aptos" panose="020B0004020202020204" pitchFamily="34" charset="0"/>
                <a:cs typeface="Arial" panose="020B0604020202020204" pitchFamily="34" charset="0"/>
              </a:rPr>
              <a:t> </a:t>
            </a:r>
          </a:p>
          <a:p>
            <a:pPr>
              <a:lnSpc>
                <a:spcPct val="100000"/>
              </a:lnSpc>
              <a:spcBef>
                <a:spcPts val="0"/>
              </a:spcBef>
            </a:pPr>
            <a:r>
              <a:rPr lang="en-US" sz="2100" b="1" kern="100" dirty="0">
                <a:solidFill>
                  <a:srgbClr val="01103A"/>
                </a:solidFill>
                <a:latin typeface="Arial" panose="020B0604020202020204" pitchFamily="34" charset="0"/>
                <a:ea typeface="Aptos" panose="020B0004020202020204" pitchFamily="34" charset="0"/>
                <a:cs typeface="Arial" panose="020B0604020202020204" pitchFamily="34" charset="0"/>
              </a:rPr>
              <a:t>BELIEVE: </a:t>
            </a:r>
            <a:r>
              <a:rPr lang="en-US" sz="2100" b="1" kern="100" dirty="0">
                <a:latin typeface="Arial" panose="020B0604020202020204" pitchFamily="34" charset="0"/>
                <a:ea typeface="Aptos" panose="020B0004020202020204" pitchFamily="34" charset="0"/>
                <a:cs typeface="Arial" panose="020B0604020202020204" pitchFamily="34" charset="0"/>
              </a:rPr>
              <a:t>Mark 16:16</a:t>
            </a:r>
            <a:r>
              <a:rPr lang="en-US" sz="2100" kern="100" dirty="0">
                <a:latin typeface="Arial" panose="020B0604020202020204" pitchFamily="34" charset="0"/>
                <a:ea typeface="Aptos" panose="020B0004020202020204" pitchFamily="34" charset="0"/>
                <a:cs typeface="Arial" panose="020B0604020202020204" pitchFamily="34" charset="0"/>
              </a:rPr>
              <a:t>, </a:t>
            </a:r>
            <a:r>
              <a:rPr lang="en-US" sz="2100" i="0" dirty="0">
                <a:effectLst/>
                <a:latin typeface="Arial" panose="020B0604020202020204" pitchFamily="34" charset="0"/>
                <a:cs typeface="Arial" panose="020B0604020202020204" pitchFamily="34" charset="0"/>
              </a:rPr>
              <a:t>“</a:t>
            </a:r>
            <a:r>
              <a:rPr lang="en-US" sz="2100" b="0" i="0" dirty="0">
                <a:effectLst/>
                <a:latin typeface="Arial" panose="020B0604020202020204" pitchFamily="34" charset="0"/>
                <a:cs typeface="Arial" panose="020B0604020202020204" pitchFamily="34" charset="0"/>
              </a:rPr>
              <a:t>He who has </a:t>
            </a:r>
            <a:r>
              <a:rPr lang="en-US" sz="2100" b="1" i="0" dirty="0">
                <a:solidFill>
                  <a:srgbClr val="9E0B0F"/>
                </a:solidFill>
                <a:effectLst/>
                <a:latin typeface="Arial" panose="020B0604020202020204" pitchFamily="34" charset="0"/>
                <a:cs typeface="Arial" panose="020B0604020202020204" pitchFamily="34" charset="0"/>
              </a:rPr>
              <a:t>believed</a:t>
            </a:r>
            <a:r>
              <a:rPr lang="en-US" sz="2100" b="0" i="0" dirty="0">
                <a:solidFill>
                  <a:srgbClr val="01103A"/>
                </a:solidFill>
                <a:effectLst/>
                <a:latin typeface="Arial" panose="020B0604020202020204" pitchFamily="34" charset="0"/>
                <a:cs typeface="Arial" panose="020B0604020202020204" pitchFamily="34" charset="0"/>
              </a:rPr>
              <a:t> </a:t>
            </a:r>
            <a:r>
              <a:rPr lang="en-US" sz="2100" b="0" i="0" dirty="0">
                <a:effectLst/>
                <a:latin typeface="Arial" panose="020B0604020202020204" pitchFamily="34" charset="0"/>
                <a:cs typeface="Arial" panose="020B0604020202020204" pitchFamily="34" charset="0"/>
              </a:rPr>
              <a:t>and has been </a:t>
            </a:r>
            <a:r>
              <a:rPr lang="en-US" sz="2100" dirty="0">
                <a:latin typeface="Arial" panose="020B0604020202020204" pitchFamily="34" charset="0"/>
                <a:cs typeface="Arial" panose="020B0604020202020204" pitchFamily="34" charset="0"/>
              </a:rPr>
              <a:t>baptized </a:t>
            </a:r>
            <a:r>
              <a:rPr lang="en-US" sz="2100" b="0" i="0" dirty="0">
                <a:effectLst/>
                <a:latin typeface="Arial" panose="020B0604020202020204" pitchFamily="34" charset="0"/>
                <a:cs typeface="Arial" panose="020B0604020202020204" pitchFamily="34" charset="0"/>
              </a:rPr>
              <a:t>shall be saved; but he who has disbelieved shall be condemned.</a:t>
            </a:r>
            <a:r>
              <a:rPr lang="en-US" sz="2100" b="1" i="0" kern="100" dirty="0">
                <a:effectLst/>
                <a:latin typeface="Arial" panose="020B0604020202020204" pitchFamily="34" charset="0"/>
                <a:cs typeface="Arial" panose="020B0604020202020204" pitchFamily="34" charset="0"/>
              </a:rPr>
              <a:t>”</a:t>
            </a:r>
            <a:endParaRPr lang="en-US" sz="2100" b="1" kern="100" dirty="0">
              <a:latin typeface="Arial" panose="020B0604020202020204" pitchFamily="34" charset="0"/>
              <a:ea typeface="Aptos" panose="020B0004020202020204" pitchFamily="34" charset="0"/>
              <a:cs typeface="Arial" panose="020B0604020202020204" pitchFamily="34" charset="0"/>
            </a:endParaRPr>
          </a:p>
          <a:p>
            <a:pPr>
              <a:lnSpc>
                <a:spcPct val="100000"/>
              </a:lnSpc>
              <a:spcBef>
                <a:spcPts val="0"/>
              </a:spcBef>
            </a:pPr>
            <a:r>
              <a:rPr lang="en-US" sz="2100" b="1" kern="100" dirty="0">
                <a:latin typeface="Arial" panose="020B0604020202020204" pitchFamily="34" charset="0"/>
                <a:ea typeface="Aptos" panose="020B0004020202020204" pitchFamily="34" charset="0"/>
                <a:cs typeface="Arial" panose="020B0604020202020204" pitchFamily="34" charset="0"/>
              </a:rPr>
              <a:t>REPENT: Luke 13:3, 5</a:t>
            </a:r>
            <a:r>
              <a:rPr lang="en-US" sz="2100" kern="100" dirty="0">
                <a:latin typeface="Arial" panose="020B0604020202020204" pitchFamily="34" charset="0"/>
                <a:ea typeface="Aptos" panose="020B0004020202020204" pitchFamily="34" charset="0"/>
                <a:cs typeface="Arial" panose="020B0604020202020204" pitchFamily="34" charset="0"/>
              </a:rPr>
              <a:t>, </a:t>
            </a:r>
            <a:r>
              <a:rPr lang="en-US" sz="2100" b="0" i="0" dirty="0">
                <a:effectLst/>
                <a:latin typeface="Arial" panose="020B0604020202020204" pitchFamily="34" charset="0"/>
                <a:cs typeface="Arial" panose="020B0604020202020204" pitchFamily="34" charset="0"/>
              </a:rPr>
              <a:t>“I tell you, no, but unless you </a:t>
            </a:r>
            <a:r>
              <a:rPr lang="en-US" sz="2100" b="1" i="0" dirty="0">
                <a:solidFill>
                  <a:srgbClr val="9E0B0F"/>
                </a:solidFill>
                <a:effectLst/>
                <a:latin typeface="Arial" panose="020B0604020202020204" pitchFamily="34" charset="0"/>
                <a:cs typeface="Arial" panose="020B0604020202020204" pitchFamily="34" charset="0"/>
              </a:rPr>
              <a:t>repent</a:t>
            </a:r>
            <a:r>
              <a:rPr lang="en-US" sz="2100" b="0" i="0" dirty="0">
                <a:solidFill>
                  <a:srgbClr val="01103A"/>
                </a:solidFill>
                <a:effectLst/>
                <a:latin typeface="Arial" panose="020B0604020202020204" pitchFamily="34" charset="0"/>
                <a:cs typeface="Arial" panose="020B0604020202020204" pitchFamily="34" charset="0"/>
              </a:rPr>
              <a:t>, </a:t>
            </a:r>
            <a:r>
              <a:rPr lang="en-US" sz="2100" b="0" i="0" dirty="0">
                <a:effectLst/>
                <a:latin typeface="Arial" panose="020B0604020202020204" pitchFamily="34" charset="0"/>
                <a:cs typeface="Arial" panose="020B0604020202020204" pitchFamily="34" charset="0"/>
              </a:rPr>
              <a:t>you will all likewise perish.”</a:t>
            </a:r>
            <a:endParaRPr lang="en-US" sz="2100" b="1" kern="100" dirty="0">
              <a:latin typeface="Arial" panose="020B0604020202020204" pitchFamily="34" charset="0"/>
              <a:ea typeface="Aptos" panose="020B0004020202020204" pitchFamily="34" charset="0"/>
              <a:cs typeface="Arial" panose="020B0604020202020204" pitchFamily="34" charset="0"/>
            </a:endParaRPr>
          </a:p>
          <a:p>
            <a:pPr>
              <a:lnSpc>
                <a:spcPct val="100000"/>
              </a:lnSpc>
              <a:spcBef>
                <a:spcPts val="0"/>
              </a:spcBef>
            </a:pPr>
            <a:r>
              <a:rPr lang="en-US" sz="2100" b="1" kern="100" dirty="0">
                <a:latin typeface="Arial" panose="020B0604020202020204" pitchFamily="34" charset="0"/>
                <a:ea typeface="Aptos" panose="020B0004020202020204" pitchFamily="34" charset="0"/>
                <a:cs typeface="Arial" panose="020B0604020202020204" pitchFamily="34" charset="0"/>
              </a:rPr>
              <a:t>CONFESS: Romans 10:9</a:t>
            </a:r>
            <a:r>
              <a:rPr lang="en-US" sz="2100" kern="100" dirty="0">
                <a:latin typeface="Arial" panose="020B0604020202020204" pitchFamily="34" charset="0"/>
                <a:ea typeface="Aptos" panose="020B0004020202020204" pitchFamily="34" charset="0"/>
                <a:cs typeface="Arial" panose="020B0604020202020204" pitchFamily="34" charset="0"/>
              </a:rPr>
              <a:t>, “</a:t>
            </a:r>
            <a:r>
              <a:rPr lang="en-US" sz="2100" b="0" i="0" dirty="0">
                <a:effectLst/>
                <a:latin typeface="Arial" panose="020B0604020202020204" pitchFamily="34" charset="0"/>
                <a:cs typeface="Arial" panose="020B0604020202020204" pitchFamily="34" charset="0"/>
              </a:rPr>
              <a:t>that if you </a:t>
            </a:r>
            <a:r>
              <a:rPr lang="en-US" sz="2100" b="1" i="0" dirty="0">
                <a:solidFill>
                  <a:srgbClr val="9E0B0F"/>
                </a:solidFill>
                <a:effectLst/>
                <a:latin typeface="Arial" panose="020B0604020202020204" pitchFamily="34" charset="0"/>
                <a:cs typeface="Arial" panose="020B0604020202020204" pitchFamily="34" charset="0"/>
              </a:rPr>
              <a:t>confess</a:t>
            </a:r>
            <a:r>
              <a:rPr lang="en-US" sz="2100" b="0" i="0" dirty="0">
                <a:solidFill>
                  <a:srgbClr val="01103A"/>
                </a:solidFill>
                <a:effectLst/>
                <a:latin typeface="Arial" panose="020B0604020202020204" pitchFamily="34" charset="0"/>
                <a:cs typeface="Arial" panose="020B0604020202020204" pitchFamily="34" charset="0"/>
              </a:rPr>
              <a:t> </a:t>
            </a:r>
            <a:r>
              <a:rPr lang="en-US" sz="2100" b="0" i="0" dirty="0">
                <a:effectLst/>
                <a:latin typeface="Arial" panose="020B0604020202020204" pitchFamily="34" charset="0"/>
                <a:cs typeface="Arial" panose="020B0604020202020204" pitchFamily="34" charset="0"/>
              </a:rPr>
              <a:t>with your mouth Jesus </a:t>
            </a:r>
            <a:r>
              <a:rPr lang="en-US" sz="2100" b="0" i="1" dirty="0">
                <a:effectLst/>
                <a:latin typeface="Arial" panose="020B0604020202020204" pitchFamily="34" charset="0"/>
                <a:cs typeface="Arial" panose="020B0604020202020204" pitchFamily="34" charset="0"/>
              </a:rPr>
              <a:t>as</a:t>
            </a:r>
            <a:r>
              <a:rPr lang="en-US" sz="2100" b="0" i="0" dirty="0">
                <a:effectLst/>
                <a:latin typeface="Arial" panose="020B0604020202020204" pitchFamily="34" charset="0"/>
                <a:cs typeface="Arial" panose="020B0604020202020204" pitchFamily="34" charset="0"/>
              </a:rPr>
              <a:t> Lord, and believe in your heart that God raised Him from the dead, you will be saved”</a:t>
            </a:r>
            <a:endParaRPr lang="en-US" sz="2100" b="1" kern="100" dirty="0">
              <a:latin typeface="Arial" panose="020B0604020202020204" pitchFamily="34" charset="0"/>
              <a:ea typeface="Aptos" panose="020B0004020202020204" pitchFamily="34" charset="0"/>
              <a:cs typeface="Arial" panose="020B0604020202020204" pitchFamily="34" charset="0"/>
            </a:endParaRPr>
          </a:p>
          <a:p>
            <a:pPr>
              <a:lnSpc>
                <a:spcPct val="100000"/>
              </a:lnSpc>
              <a:spcBef>
                <a:spcPts val="0"/>
              </a:spcBef>
            </a:pPr>
            <a:r>
              <a:rPr lang="en-US" sz="2100" b="1" kern="100" dirty="0">
                <a:latin typeface="Arial" panose="020B0604020202020204" pitchFamily="34" charset="0"/>
                <a:ea typeface="Aptos" panose="020B0004020202020204" pitchFamily="34" charset="0"/>
                <a:cs typeface="Arial" panose="020B0604020202020204" pitchFamily="34" charset="0"/>
              </a:rPr>
              <a:t>BE BAPTIZED: Acts 2:38</a:t>
            </a:r>
            <a:r>
              <a:rPr lang="en-US" sz="2100" kern="100" dirty="0">
                <a:latin typeface="Arial" panose="020B0604020202020204" pitchFamily="34" charset="0"/>
                <a:ea typeface="Aptos" panose="020B0004020202020204" pitchFamily="34" charset="0"/>
                <a:cs typeface="Arial" panose="020B0604020202020204" pitchFamily="34" charset="0"/>
              </a:rPr>
              <a:t>, “</a:t>
            </a:r>
            <a:r>
              <a:rPr lang="en-US" sz="2100" b="0" i="0" dirty="0">
                <a:effectLst/>
                <a:latin typeface="Arial" panose="020B0604020202020204" pitchFamily="34" charset="0"/>
                <a:cs typeface="Arial" panose="020B0604020202020204" pitchFamily="34" charset="0"/>
              </a:rPr>
              <a:t>Peter </a:t>
            </a:r>
            <a:r>
              <a:rPr lang="en-US" sz="2100" b="0" i="1" dirty="0">
                <a:effectLst/>
                <a:latin typeface="Arial" panose="020B0604020202020204" pitchFamily="34" charset="0"/>
                <a:cs typeface="Arial" panose="020B0604020202020204" pitchFamily="34" charset="0"/>
              </a:rPr>
              <a:t>said</a:t>
            </a:r>
            <a:r>
              <a:rPr lang="en-US" sz="2100" b="0" i="0" dirty="0">
                <a:effectLst/>
                <a:latin typeface="Arial" panose="020B0604020202020204" pitchFamily="34" charset="0"/>
                <a:cs typeface="Arial" panose="020B0604020202020204" pitchFamily="34" charset="0"/>
              </a:rPr>
              <a:t> to them</a:t>
            </a:r>
            <a:r>
              <a:rPr lang="en-US" sz="2100" b="0" i="0" dirty="0">
                <a:solidFill>
                  <a:srgbClr val="01103A"/>
                </a:solidFill>
                <a:effectLst/>
                <a:latin typeface="Arial" panose="020B0604020202020204" pitchFamily="34" charset="0"/>
                <a:cs typeface="Arial" panose="020B0604020202020204" pitchFamily="34" charset="0"/>
              </a:rPr>
              <a:t>, </a:t>
            </a:r>
            <a:r>
              <a:rPr lang="en-US" sz="2100" b="0" i="0" dirty="0">
                <a:solidFill>
                  <a:srgbClr val="C00000"/>
                </a:solidFill>
                <a:effectLst/>
                <a:latin typeface="Arial" panose="020B0604020202020204" pitchFamily="34" charset="0"/>
                <a:cs typeface="Arial" panose="020B0604020202020204" pitchFamily="34" charset="0"/>
              </a:rPr>
              <a:t>“</a:t>
            </a:r>
            <a:r>
              <a:rPr lang="en-US" sz="2100" b="1" i="0" dirty="0">
                <a:solidFill>
                  <a:srgbClr val="C00000"/>
                </a:solidFill>
                <a:effectLst/>
                <a:latin typeface="Arial" panose="020B0604020202020204" pitchFamily="34" charset="0"/>
                <a:cs typeface="Arial" panose="020B0604020202020204" pitchFamily="34" charset="0"/>
              </a:rPr>
              <a:t>Repent, and each of you be baptized </a:t>
            </a:r>
            <a:r>
              <a:rPr lang="en-US" sz="2100" b="0" i="0" dirty="0">
                <a:effectLst/>
                <a:latin typeface="Arial" panose="020B0604020202020204" pitchFamily="34" charset="0"/>
                <a:cs typeface="Arial" panose="020B0604020202020204" pitchFamily="34" charset="0"/>
              </a:rPr>
              <a:t>in the name of Jesus Christ for the forgiveness of your sins; and you will receive the gift of the Holy Spirit</a:t>
            </a:r>
            <a:r>
              <a:rPr lang="en-US" sz="2100" i="0" dirty="0">
                <a:effectLst/>
                <a:latin typeface="Arial" panose="020B0604020202020204" pitchFamily="34" charset="0"/>
                <a:cs typeface="Arial" panose="020B0604020202020204" pitchFamily="34" charset="0"/>
              </a:rPr>
              <a:t>.</a:t>
            </a:r>
            <a:r>
              <a:rPr lang="en-US" sz="2100" i="0" kern="100" dirty="0">
                <a:effectLst/>
                <a:latin typeface="Arial" panose="020B0604020202020204" pitchFamily="34" charset="0"/>
                <a:cs typeface="Arial" panose="020B0604020202020204" pitchFamily="34" charset="0"/>
              </a:rPr>
              <a:t>”</a:t>
            </a:r>
            <a:endParaRPr lang="en-US" sz="2100" kern="100" dirty="0">
              <a:latin typeface="Arial" panose="020B0604020202020204" pitchFamily="34" charset="0"/>
              <a:ea typeface="Aptos" panose="020B0004020202020204" pitchFamily="34" charset="0"/>
              <a:cs typeface="Arial" panose="020B0604020202020204" pitchFamily="34" charset="0"/>
            </a:endParaRPr>
          </a:p>
          <a:p>
            <a:pPr>
              <a:lnSpc>
                <a:spcPct val="100000"/>
              </a:lnSpc>
              <a:spcBef>
                <a:spcPts val="0"/>
              </a:spcBef>
            </a:pPr>
            <a:r>
              <a:rPr lang="en-US" sz="2100" b="1" kern="100" dirty="0">
                <a:latin typeface="Arial" panose="020B0604020202020204" pitchFamily="34" charset="0"/>
                <a:ea typeface="Aptos" panose="020B0004020202020204" pitchFamily="34" charset="0"/>
                <a:cs typeface="Arial" panose="020B0604020202020204" pitchFamily="34" charset="0"/>
              </a:rPr>
              <a:t>LIVE FAITHFULLY: Hebrews 3:6</a:t>
            </a:r>
            <a:r>
              <a:rPr lang="en-US" sz="2100" kern="100" dirty="0">
                <a:latin typeface="Arial" panose="020B0604020202020204" pitchFamily="34" charset="0"/>
                <a:ea typeface="Aptos" panose="020B0004020202020204" pitchFamily="34" charset="0"/>
                <a:cs typeface="Arial" panose="020B0604020202020204" pitchFamily="34" charset="0"/>
              </a:rPr>
              <a:t>, “</a:t>
            </a:r>
            <a:r>
              <a:rPr lang="en-US" sz="2100" b="0" i="0" dirty="0">
                <a:effectLst/>
                <a:latin typeface="Arial" panose="020B0604020202020204" pitchFamily="34" charset="0"/>
                <a:cs typeface="Arial" panose="020B0604020202020204" pitchFamily="34" charset="0"/>
              </a:rPr>
              <a:t>but </a:t>
            </a:r>
            <a:r>
              <a:rPr lang="en-US" sz="2100" b="1" i="0" dirty="0">
                <a:solidFill>
                  <a:srgbClr val="C00000"/>
                </a:solidFill>
                <a:effectLst/>
                <a:latin typeface="Arial" panose="020B0604020202020204" pitchFamily="34" charset="0"/>
                <a:cs typeface="Arial" panose="020B0604020202020204" pitchFamily="34" charset="0"/>
              </a:rPr>
              <a:t>Christ </a:t>
            </a:r>
            <a:r>
              <a:rPr lang="en-US" sz="2100" b="1" i="1" dirty="0">
                <a:solidFill>
                  <a:srgbClr val="C00000"/>
                </a:solidFill>
                <a:effectLst/>
                <a:latin typeface="Arial" panose="020B0604020202020204" pitchFamily="34" charset="0"/>
                <a:cs typeface="Arial" panose="020B0604020202020204" pitchFamily="34" charset="0"/>
              </a:rPr>
              <a:t>was faithful</a:t>
            </a:r>
            <a:r>
              <a:rPr lang="en-US" sz="2100" b="1" i="0" dirty="0">
                <a:solidFill>
                  <a:srgbClr val="C00000"/>
                </a:solidFill>
                <a:effectLst/>
                <a:latin typeface="Arial" panose="020B0604020202020204" pitchFamily="34" charset="0"/>
                <a:cs typeface="Arial" panose="020B0604020202020204" pitchFamily="34" charset="0"/>
              </a:rPr>
              <a:t> </a:t>
            </a:r>
            <a:r>
              <a:rPr lang="en-US" sz="2100" b="0" i="0" dirty="0">
                <a:effectLst/>
                <a:latin typeface="Arial" panose="020B0604020202020204" pitchFamily="34" charset="0"/>
                <a:cs typeface="Arial" panose="020B0604020202020204" pitchFamily="34" charset="0"/>
              </a:rPr>
              <a:t>as a Son over His house – whose house we are, if we</a:t>
            </a:r>
            <a:r>
              <a:rPr lang="en-US" sz="2100" b="0" i="0" dirty="0">
                <a:solidFill>
                  <a:srgbClr val="01103A"/>
                </a:solidFill>
                <a:effectLst/>
                <a:latin typeface="Arial" panose="020B0604020202020204" pitchFamily="34" charset="0"/>
                <a:cs typeface="Arial" panose="020B0604020202020204" pitchFamily="34" charset="0"/>
              </a:rPr>
              <a:t> </a:t>
            </a:r>
            <a:r>
              <a:rPr lang="en-US" sz="2100" b="1" i="0" dirty="0">
                <a:solidFill>
                  <a:srgbClr val="C00000"/>
                </a:solidFill>
                <a:effectLst/>
                <a:latin typeface="Arial" panose="020B0604020202020204" pitchFamily="34" charset="0"/>
                <a:cs typeface="Arial" panose="020B0604020202020204" pitchFamily="34" charset="0"/>
              </a:rPr>
              <a:t>hold fast </a:t>
            </a:r>
            <a:r>
              <a:rPr lang="en-US" sz="2100" b="0" i="0" dirty="0">
                <a:effectLst/>
                <a:latin typeface="Arial" panose="020B0604020202020204" pitchFamily="34" charset="0"/>
                <a:cs typeface="Arial" panose="020B0604020202020204" pitchFamily="34" charset="0"/>
              </a:rPr>
              <a:t>our confidence and the boast of our hope firm until the end.”</a:t>
            </a:r>
            <a:endParaRPr lang="en-US" sz="2100" b="1" kern="100" dirty="0">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1942497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EF9E19-B95F-15DC-D4FB-9A5B65D58D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A7286F-E16F-E29A-E9BD-FFE9F11F66BA}"/>
              </a:ext>
            </a:extLst>
          </p:cNvPr>
          <p:cNvSpPr>
            <a:spLocks noGrp="1"/>
          </p:cNvSpPr>
          <p:nvPr>
            <p:ph type="title"/>
          </p:nvPr>
        </p:nvSpPr>
        <p:spPr>
          <a:xfrm>
            <a:off x="165100" y="152400"/>
            <a:ext cx="8813801" cy="1388533"/>
          </a:xfrm>
        </p:spPr>
        <p:txBody>
          <a:bodyPr>
            <a:noAutofit/>
          </a:bodyPr>
          <a:lstStyle/>
          <a:p>
            <a:pPr marL="0" marR="0" algn="ctr">
              <a:lnSpc>
                <a:spcPct val="115000"/>
              </a:lnSpc>
              <a:spcAft>
                <a:spcPts val="800"/>
              </a:spcAft>
            </a:pPr>
            <a:r>
              <a:rPr lang="en-US" sz="2600" kern="100">
                <a:effectLst/>
                <a:latin typeface="Algerian" panose="04020705040A02060702" pitchFamily="82" charset="0"/>
                <a:ea typeface="Aptos" panose="020B0004020202020204" pitchFamily="34" charset="0"/>
                <a:cs typeface="Times New Roman" panose="02020603050405020304" pitchFamily="18" charset="0"/>
              </a:rPr>
              <a:t>In the </a:t>
            </a:r>
            <a:r>
              <a:rPr lang="en-US" sz="2600" b="1" kern="100">
                <a:effectLst/>
                <a:latin typeface="Algerian" panose="04020705040A02060702" pitchFamily="82" charset="0"/>
                <a:ea typeface="Aptos" panose="020B0004020202020204" pitchFamily="34" charset="0"/>
                <a:cs typeface="Times New Roman" panose="02020603050405020304" pitchFamily="18" charset="0"/>
              </a:rPr>
              <a:t>biblical context, "generation"</a:t>
            </a:r>
            <a:r>
              <a:rPr lang="en-US" sz="2600" kern="100">
                <a:effectLst/>
                <a:latin typeface="Algerian" panose="04020705040A02060702" pitchFamily="82" charset="0"/>
                <a:ea typeface="Aptos" panose="020B0004020202020204" pitchFamily="34" charset="0"/>
                <a:cs typeface="Times New Roman" panose="02020603050405020304" pitchFamily="18" charset="0"/>
              </a:rPr>
              <a:t> refers to more than just a time span; it encompasses:</a:t>
            </a:r>
          </a:p>
        </p:txBody>
      </p:sp>
      <p:sp>
        <p:nvSpPr>
          <p:cNvPr id="3" name="Content Placeholder 2">
            <a:extLst>
              <a:ext uri="{FF2B5EF4-FFF2-40B4-BE49-F238E27FC236}">
                <a16:creationId xmlns:a16="http://schemas.microsoft.com/office/drawing/2014/main" id="{B3AD7605-C82C-CB24-90E9-38F26C312C6F}"/>
              </a:ext>
            </a:extLst>
          </p:cNvPr>
          <p:cNvSpPr>
            <a:spLocks noGrp="1"/>
          </p:cNvSpPr>
          <p:nvPr>
            <p:ph idx="1"/>
          </p:nvPr>
        </p:nvSpPr>
        <p:spPr>
          <a:xfrm>
            <a:off x="165099" y="1337733"/>
            <a:ext cx="8813800" cy="5367867"/>
          </a:xfrm>
        </p:spPr>
        <p:txBody>
          <a:bodyPr>
            <a:noAutofit/>
          </a:bodyPr>
          <a:lstStyle/>
          <a:p>
            <a:pPr marL="0" marR="0">
              <a:lnSpc>
                <a:spcPct val="115000"/>
              </a:lnSpc>
              <a:spcAft>
                <a:spcPts val="800"/>
              </a:spcAft>
              <a:buNone/>
            </a:pPr>
            <a:r>
              <a:rPr lang="en-US" sz="2200" i="0" dirty="0">
                <a:effectLst/>
                <a:latin typeface="Calibri" panose="020F0502020204030204" pitchFamily="34" charset="0"/>
                <a:cs typeface="Calibri" panose="020F0502020204030204" pitchFamily="34" charset="0"/>
              </a:rPr>
              <a:t>Family planning in Scripture can be understood in light of the biblical mandate to steward the gift of marriage and children under God’s wisdom. One of the earliest commandments mentions procreation: “God blessed them and said to them, ‘Be fruitful and multiply and fill the earth and subdue it …’” </a:t>
            </a:r>
            <a:r>
              <a:rPr lang="en-US" sz="2200" b="1" i="0" dirty="0">
                <a:effectLst/>
                <a:latin typeface="Calibri" panose="020F0502020204030204" pitchFamily="34" charset="0"/>
                <a:cs typeface="Calibri" panose="020F0502020204030204" pitchFamily="34" charset="0"/>
              </a:rPr>
              <a:t>(</a:t>
            </a:r>
            <a:r>
              <a:rPr lang="en-US" sz="2200" b="1" i="0" u="none" strike="noStrike" dirty="0">
                <a:effectLst/>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Genesis 1:28</a:t>
            </a:r>
            <a:r>
              <a:rPr lang="en-US" sz="2200" b="1" i="0" dirty="0">
                <a:effectLst/>
                <a:latin typeface="Calibri" panose="020F0502020204030204" pitchFamily="34" charset="0"/>
                <a:cs typeface="Calibri" panose="020F0502020204030204" pitchFamily="34" charset="0"/>
              </a:rPr>
              <a:t>). </a:t>
            </a:r>
            <a:r>
              <a:rPr lang="en-US" sz="2200" i="0" dirty="0">
                <a:effectLst/>
                <a:latin typeface="Calibri" panose="020F0502020204030204" pitchFamily="34" charset="0"/>
                <a:cs typeface="Calibri" panose="020F0502020204030204" pitchFamily="34" charset="0"/>
              </a:rPr>
              <a:t>While this directive underscores the blessing of having children, it also highlights the broader responsibility to manage all aspects of family life in a way that honors God.</a:t>
            </a:r>
          </a:p>
          <a:p>
            <a:pPr marL="0" marR="0">
              <a:lnSpc>
                <a:spcPct val="115000"/>
              </a:lnSpc>
              <a:spcAft>
                <a:spcPts val="800"/>
              </a:spcAft>
              <a:buNone/>
            </a:pPr>
            <a:r>
              <a:rPr lang="en-US" sz="2200" i="0" dirty="0">
                <a:effectLst/>
                <a:latin typeface="Calibri" panose="020F0502020204030204" pitchFamily="34" charset="0"/>
                <a:cs typeface="Calibri" panose="020F0502020204030204" pitchFamily="34" charset="0"/>
              </a:rPr>
              <a:t>The Bible consistently presents children as a blessing from God. Yet it also depicts stewardship, selflessness, and prayerful decision-making within the family unit. In biblical times, large families were often associated with God’s favor (</a:t>
            </a:r>
            <a:r>
              <a:rPr lang="en-US" sz="2200" b="1" i="0" u="none" strike="noStrike" dirty="0">
                <a:effectLst/>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Ruth 4:13-17</a:t>
            </a:r>
            <a:r>
              <a:rPr lang="en-US" sz="2200" b="1" i="0" dirty="0">
                <a:effectLst/>
                <a:latin typeface="Calibri" panose="020F0502020204030204" pitchFamily="34" charset="0"/>
                <a:cs typeface="Calibri" panose="020F0502020204030204" pitchFamily="34" charset="0"/>
              </a:rPr>
              <a:t>), </a:t>
            </a:r>
            <a:r>
              <a:rPr lang="en-US" sz="2200" i="0" dirty="0">
                <a:effectLst/>
                <a:latin typeface="Calibri" panose="020F0502020204030204" pitchFamily="34" charset="0"/>
                <a:cs typeface="Calibri" panose="020F0502020204030204" pitchFamily="34" charset="0"/>
              </a:rPr>
              <a:t>though there are examples where couples navigated various circumstances surrounding childbearing, such as Hannah’s long period of barrenness before the birth of Samuel </a:t>
            </a:r>
            <a:r>
              <a:rPr lang="en-US" sz="2200" b="1" i="0" dirty="0">
                <a:effectLst/>
                <a:latin typeface="Calibri" panose="020F0502020204030204" pitchFamily="34" charset="0"/>
                <a:cs typeface="Calibri" panose="020F0502020204030204" pitchFamily="34" charset="0"/>
              </a:rPr>
              <a:t>(</a:t>
            </a:r>
            <a:r>
              <a:rPr lang="en-US" sz="2200" b="1" i="0" u="none" strike="noStrike" dirty="0">
                <a:effectLst/>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1 Samuel 1:5-20</a:t>
            </a:r>
            <a:r>
              <a:rPr lang="en-US" sz="2200" b="1" i="0" dirty="0">
                <a:effectLst/>
                <a:latin typeface="Calibri" panose="020F0502020204030204" pitchFamily="34" charset="0"/>
                <a:cs typeface="Calibri" panose="020F0502020204030204" pitchFamily="34" charset="0"/>
              </a:rPr>
              <a:t>).</a:t>
            </a:r>
            <a:endParaRPr lang="en-US" sz="2200" b="1"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739963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96A82C-65B9-653D-366A-0F0AD6B65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BEB833-A827-6243-13D8-2416026C3D28}"/>
              </a:ext>
            </a:extLst>
          </p:cNvPr>
          <p:cNvSpPr>
            <a:spLocks noGrp="1"/>
          </p:cNvSpPr>
          <p:nvPr>
            <p:ph type="title"/>
          </p:nvPr>
        </p:nvSpPr>
        <p:spPr>
          <a:xfrm>
            <a:off x="165100" y="270934"/>
            <a:ext cx="8813801" cy="1388533"/>
          </a:xfrm>
        </p:spPr>
        <p:txBody>
          <a:bodyPr>
            <a:noAutofit/>
          </a:bodyPr>
          <a:lstStyle/>
          <a:p>
            <a:pPr algn="ctr"/>
            <a:r>
              <a:rPr lang="en-US" b="1">
                <a:solidFill>
                  <a:srgbClr val="9E0B0F"/>
                </a:solidFill>
                <a:latin typeface="Algerian" panose="04020705040A02060702" pitchFamily="82" charset="0"/>
                <a:cs typeface="Calibri" panose="020F0502020204030204" pitchFamily="34" charset="0"/>
              </a:rPr>
              <a:t>From generation</a:t>
            </a:r>
            <a:r>
              <a:rPr lang="en-US" b="1">
                <a:solidFill>
                  <a:srgbClr val="01103A"/>
                </a:solidFill>
                <a:latin typeface="Algerian" panose="04020705040A02060702" pitchFamily="82" charset="0"/>
                <a:cs typeface="Calibri" panose="020F0502020204030204" pitchFamily="34" charset="0"/>
              </a:rPr>
              <a:t> to </a:t>
            </a:r>
            <a:r>
              <a:rPr lang="en-US" b="1">
                <a:solidFill>
                  <a:srgbClr val="9E0B0F"/>
                </a:solidFill>
                <a:latin typeface="Algerian" panose="04020705040A02060702" pitchFamily="82" charset="0"/>
                <a:cs typeface="Calibri" panose="020F0502020204030204" pitchFamily="34" charset="0"/>
              </a:rPr>
              <a:t>generation</a:t>
            </a:r>
            <a:endParaRPr lang="en-US" b="1">
              <a:latin typeface="Algerian" panose="04020705040A02060702" pitchFamily="82" charset="0"/>
            </a:endParaRPr>
          </a:p>
        </p:txBody>
      </p:sp>
      <p:sp>
        <p:nvSpPr>
          <p:cNvPr id="3" name="Content Placeholder 2">
            <a:extLst>
              <a:ext uri="{FF2B5EF4-FFF2-40B4-BE49-F238E27FC236}">
                <a16:creationId xmlns:a16="http://schemas.microsoft.com/office/drawing/2014/main" id="{388A04D0-73E7-A27A-15B7-4C545D7FD70D}"/>
              </a:ext>
            </a:extLst>
          </p:cNvPr>
          <p:cNvSpPr>
            <a:spLocks noGrp="1"/>
          </p:cNvSpPr>
          <p:nvPr>
            <p:ph idx="1"/>
          </p:nvPr>
        </p:nvSpPr>
        <p:spPr>
          <a:xfrm>
            <a:off x="457201" y="1659467"/>
            <a:ext cx="8229600" cy="3960058"/>
          </a:xfrm>
        </p:spPr>
        <p:txBody>
          <a:bodyPr>
            <a:spAutoFit/>
          </a:bodyPr>
          <a:lstStyle/>
          <a:p>
            <a:r>
              <a:rPr lang="en-US" sz="3000" b="1" dirty="0">
                <a:solidFill>
                  <a:srgbClr val="01103A"/>
                </a:solidFill>
                <a:latin typeface="Calibri" panose="020F0502020204030204" pitchFamily="34" charset="0"/>
                <a:cs typeface="Calibri" panose="020F0502020204030204" pitchFamily="34" charset="0"/>
              </a:rPr>
              <a:t>Daniel 4:34</a:t>
            </a:r>
            <a:r>
              <a:rPr lang="en-US" sz="3000" dirty="0">
                <a:solidFill>
                  <a:srgbClr val="01103A"/>
                </a:solidFill>
                <a:latin typeface="Calibri" panose="020F0502020204030204" pitchFamily="34" charset="0"/>
                <a:cs typeface="Calibri" panose="020F0502020204030204" pitchFamily="34" charset="0"/>
              </a:rPr>
              <a:t>, </a:t>
            </a:r>
            <a:r>
              <a:rPr lang="en-US" sz="3000" b="0" i="0" dirty="0">
                <a:solidFill>
                  <a:srgbClr val="01103A"/>
                </a:solidFill>
                <a:effectLst/>
                <a:latin typeface="Calibri" panose="020F0502020204030204" pitchFamily="34" charset="0"/>
                <a:cs typeface="Calibri" panose="020F0502020204030204" pitchFamily="34" charset="0"/>
              </a:rPr>
              <a:t>“But at the end of that period, I, Nebuchadnezzar, raised my eyes toward heaven and my reason returned to me, and I blessed the Most High and praised and honored Him who lives forever; For His dominion is an everlasting dominion, And His kingdom </a:t>
            </a:r>
            <a:r>
              <a:rPr lang="en-US" sz="3000" b="0" i="1" dirty="0">
                <a:solidFill>
                  <a:srgbClr val="01103A"/>
                </a:solidFill>
                <a:effectLst/>
                <a:latin typeface="Calibri" panose="020F0502020204030204" pitchFamily="34" charset="0"/>
                <a:cs typeface="Calibri" panose="020F0502020204030204" pitchFamily="34" charset="0"/>
              </a:rPr>
              <a:t>endures</a:t>
            </a:r>
            <a:r>
              <a:rPr lang="en-US" sz="3000" b="0" i="0" dirty="0">
                <a:solidFill>
                  <a:srgbClr val="01103A"/>
                </a:solidFill>
                <a:effectLst/>
                <a:latin typeface="Calibri" panose="020F0502020204030204" pitchFamily="34" charset="0"/>
                <a:cs typeface="Calibri" panose="020F0502020204030204" pitchFamily="34" charset="0"/>
              </a:rPr>
              <a:t> </a:t>
            </a:r>
            <a:r>
              <a:rPr lang="en-US" sz="3000" b="1" i="0" dirty="0">
                <a:solidFill>
                  <a:srgbClr val="C00000"/>
                </a:solidFill>
                <a:effectLst/>
                <a:latin typeface="Calibri" panose="020F0502020204030204" pitchFamily="34" charset="0"/>
                <a:cs typeface="Calibri" panose="020F0502020204030204" pitchFamily="34" charset="0"/>
              </a:rPr>
              <a:t>from generation </a:t>
            </a:r>
            <a:r>
              <a:rPr lang="en-US" sz="3000" b="0" i="0" dirty="0">
                <a:solidFill>
                  <a:srgbClr val="01103A"/>
                </a:solidFill>
                <a:effectLst/>
                <a:latin typeface="Calibri" panose="020F0502020204030204" pitchFamily="34" charset="0"/>
                <a:cs typeface="Calibri" panose="020F0502020204030204" pitchFamily="34" charset="0"/>
              </a:rPr>
              <a:t>to </a:t>
            </a:r>
            <a:r>
              <a:rPr lang="en-US" sz="3000" b="1" i="0" dirty="0">
                <a:solidFill>
                  <a:srgbClr val="C00000"/>
                </a:solidFill>
                <a:effectLst/>
                <a:latin typeface="Calibri" panose="020F0502020204030204" pitchFamily="34" charset="0"/>
                <a:cs typeface="Calibri" panose="020F0502020204030204" pitchFamily="34" charset="0"/>
              </a:rPr>
              <a:t>generation</a:t>
            </a:r>
            <a:r>
              <a:rPr lang="en-US" sz="3000" b="0" i="0" dirty="0">
                <a:solidFill>
                  <a:srgbClr val="01103A"/>
                </a:solidFill>
                <a:effectLst/>
                <a:latin typeface="Calibri" panose="020F0502020204030204" pitchFamily="34" charset="0"/>
                <a:cs typeface="Calibri" panose="020F0502020204030204" pitchFamily="34" charset="0"/>
              </a:rPr>
              <a:t>.”</a:t>
            </a:r>
            <a:endParaRPr lang="en-US" sz="3000" dirty="0">
              <a:solidFill>
                <a:srgbClr val="01103A"/>
              </a:solidFill>
              <a:latin typeface="Calibri" panose="020F0502020204030204" pitchFamily="34" charset="0"/>
              <a:cs typeface="Calibri" panose="020F0502020204030204" pitchFamily="34" charset="0"/>
            </a:endParaRPr>
          </a:p>
          <a:p>
            <a:r>
              <a:rPr lang="en-US" sz="3000" b="1" dirty="0">
                <a:solidFill>
                  <a:srgbClr val="01103A"/>
                </a:solidFill>
                <a:latin typeface="Calibri" panose="020F0502020204030204" pitchFamily="34" charset="0"/>
                <a:cs typeface="Calibri" panose="020F0502020204030204" pitchFamily="34" charset="0"/>
              </a:rPr>
              <a:t>Luke 1:50</a:t>
            </a:r>
            <a:r>
              <a:rPr lang="en-US" sz="3000" dirty="0">
                <a:solidFill>
                  <a:srgbClr val="01103A"/>
                </a:solidFill>
                <a:latin typeface="Calibri" panose="020F0502020204030204" pitchFamily="34" charset="0"/>
                <a:cs typeface="Calibri" panose="020F0502020204030204" pitchFamily="34" charset="0"/>
              </a:rPr>
              <a:t>,</a:t>
            </a:r>
            <a:r>
              <a:rPr lang="en-US" sz="3000" i="0" dirty="0">
                <a:solidFill>
                  <a:srgbClr val="01103A"/>
                </a:solidFill>
                <a:effectLst/>
                <a:latin typeface="Calibri" panose="020F0502020204030204" pitchFamily="34" charset="0"/>
                <a:cs typeface="Calibri" panose="020F0502020204030204" pitchFamily="34" charset="0"/>
              </a:rPr>
              <a:t> </a:t>
            </a:r>
            <a:r>
              <a:rPr lang="en-US" sz="3000" b="0" i="0" dirty="0">
                <a:solidFill>
                  <a:srgbClr val="01103A"/>
                </a:solidFill>
                <a:effectLst/>
                <a:latin typeface="Calibri" panose="020F0502020204030204" pitchFamily="34" charset="0"/>
                <a:cs typeface="Calibri" panose="020F0502020204030204" pitchFamily="34" charset="0"/>
              </a:rPr>
              <a:t>“And his mercy is upon </a:t>
            </a:r>
            <a:r>
              <a:rPr lang="en-US" sz="3000" b="1" i="0" dirty="0">
                <a:solidFill>
                  <a:srgbClr val="C00000"/>
                </a:solidFill>
                <a:effectLst/>
                <a:latin typeface="Calibri" panose="020F0502020204030204" pitchFamily="34" charset="0"/>
                <a:cs typeface="Calibri" panose="020F0502020204030204" pitchFamily="34" charset="0"/>
              </a:rPr>
              <a:t>generation</a:t>
            </a:r>
            <a:r>
              <a:rPr lang="en-US" sz="3000" b="0" i="0" dirty="0">
                <a:solidFill>
                  <a:srgbClr val="01103A"/>
                </a:solidFill>
                <a:effectLst/>
                <a:latin typeface="Calibri" panose="020F0502020204030204" pitchFamily="34" charset="0"/>
                <a:cs typeface="Calibri" panose="020F0502020204030204" pitchFamily="34" charset="0"/>
              </a:rPr>
              <a:t> after </a:t>
            </a:r>
            <a:r>
              <a:rPr lang="en-US" sz="3000" b="1" i="0" dirty="0">
                <a:solidFill>
                  <a:srgbClr val="C00000"/>
                </a:solidFill>
                <a:effectLst/>
                <a:latin typeface="Calibri" panose="020F0502020204030204" pitchFamily="34" charset="0"/>
                <a:cs typeface="Calibri" panose="020F0502020204030204" pitchFamily="34" charset="0"/>
              </a:rPr>
              <a:t>generation </a:t>
            </a:r>
            <a:r>
              <a:rPr lang="en-US" sz="3000" b="0" i="0" dirty="0">
                <a:solidFill>
                  <a:srgbClr val="01103A"/>
                </a:solidFill>
                <a:effectLst/>
                <a:latin typeface="Calibri" panose="020F0502020204030204" pitchFamily="34" charset="0"/>
                <a:cs typeface="Calibri" panose="020F0502020204030204" pitchFamily="34" charset="0"/>
              </a:rPr>
              <a:t>toward those who fear him.”</a:t>
            </a:r>
            <a:endParaRPr lang="en-US" sz="3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98654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40BFE-9F46-B10B-72A1-B9C712CAE4DE}"/>
              </a:ext>
            </a:extLst>
          </p:cNvPr>
          <p:cNvSpPr>
            <a:spLocks noGrp="1"/>
          </p:cNvSpPr>
          <p:nvPr>
            <p:ph type="title"/>
          </p:nvPr>
        </p:nvSpPr>
        <p:spPr>
          <a:xfrm>
            <a:off x="152400" y="169334"/>
            <a:ext cx="8851900" cy="1574799"/>
          </a:xfrm>
        </p:spPr>
        <p:txBody>
          <a:bodyPr>
            <a:noAutofit/>
          </a:bodyPr>
          <a:lstStyle/>
          <a:p>
            <a:pPr algn="ctr"/>
            <a:r>
              <a:rPr lang="en-US" sz="3600" b="1" dirty="0">
                <a:latin typeface="Algerian" panose="04020705040A02060702" pitchFamily="82" charset="0"/>
              </a:rPr>
              <a:t>Through many generations men have refused to obey god, But the word of god has never been lost</a:t>
            </a:r>
          </a:p>
        </p:txBody>
      </p:sp>
      <p:sp>
        <p:nvSpPr>
          <p:cNvPr id="3" name="Content Placeholder 2">
            <a:extLst>
              <a:ext uri="{FF2B5EF4-FFF2-40B4-BE49-F238E27FC236}">
                <a16:creationId xmlns:a16="http://schemas.microsoft.com/office/drawing/2014/main" id="{31DF8426-2D2F-5D2A-5EEC-8821B9ACF1FC}"/>
              </a:ext>
            </a:extLst>
          </p:cNvPr>
          <p:cNvSpPr>
            <a:spLocks noGrp="1"/>
          </p:cNvSpPr>
          <p:nvPr>
            <p:ph idx="1"/>
          </p:nvPr>
        </p:nvSpPr>
        <p:spPr>
          <a:xfrm>
            <a:off x="338666" y="1862668"/>
            <a:ext cx="8517467" cy="4436532"/>
          </a:xfrm>
        </p:spPr>
        <p:txBody>
          <a:bodyPr>
            <a:noAutofit/>
          </a:bodyPr>
          <a:lstStyle/>
          <a:p>
            <a:pPr marL="0" indent="0">
              <a:buNone/>
            </a:pPr>
            <a:r>
              <a:rPr lang="en-US" sz="3000" b="1" dirty="0">
                <a:latin typeface="Calibri" panose="020F0502020204030204" pitchFamily="34" charset="0"/>
                <a:cs typeface="Calibri" panose="020F0502020204030204" pitchFamily="34" charset="0"/>
              </a:rPr>
              <a:t>2 Kings 22:13, 2 Chronicles 34:21, </a:t>
            </a:r>
            <a:r>
              <a:rPr lang="en-US" sz="3000" b="0" i="0" dirty="0">
                <a:effectLst/>
                <a:latin typeface="Calibri" panose="020F0502020204030204" pitchFamily="34" charset="0"/>
                <a:cs typeface="Calibri" panose="020F0502020204030204" pitchFamily="34" charset="0"/>
              </a:rPr>
              <a:t>“Go, inquire of the LORD for me and for those who are left in Israel and in Judah, concerning </a:t>
            </a:r>
            <a:r>
              <a:rPr lang="en-US" sz="3000" b="1" i="0" dirty="0">
                <a:solidFill>
                  <a:srgbClr val="C00000"/>
                </a:solidFill>
                <a:effectLst/>
                <a:latin typeface="Calibri" panose="020F0502020204030204" pitchFamily="34" charset="0"/>
                <a:cs typeface="Calibri" panose="020F0502020204030204" pitchFamily="34" charset="0"/>
              </a:rPr>
              <a:t>the words of the book</a:t>
            </a:r>
            <a:r>
              <a:rPr lang="en-US" sz="3000" i="0" dirty="0">
                <a:effectLst/>
                <a:latin typeface="Calibri" panose="020F0502020204030204" pitchFamily="34" charset="0"/>
                <a:cs typeface="Calibri" panose="020F0502020204030204" pitchFamily="34" charset="0"/>
              </a:rPr>
              <a:t> which has </a:t>
            </a:r>
            <a:r>
              <a:rPr lang="en-US" sz="3000" b="0" i="0" dirty="0">
                <a:effectLst/>
                <a:latin typeface="Calibri" panose="020F0502020204030204" pitchFamily="34" charset="0"/>
                <a:cs typeface="Calibri" panose="020F0502020204030204" pitchFamily="34" charset="0"/>
              </a:rPr>
              <a:t>been found; for great is the wrath of the LORD which is poured out on us because our fathers have not observed the word of the LORD, to do according to </a:t>
            </a:r>
            <a:r>
              <a:rPr lang="en-US" sz="3000" b="1" i="0" dirty="0">
                <a:solidFill>
                  <a:srgbClr val="C00000"/>
                </a:solidFill>
                <a:effectLst/>
                <a:latin typeface="Calibri" panose="020F0502020204030204" pitchFamily="34" charset="0"/>
                <a:cs typeface="Calibri" panose="020F0502020204030204" pitchFamily="34" charset="0"/>
              </a:rPr>
              <a:t>all that is written in this book</a:t>
            </a:r>
            <a:r>
              <a:rPr lang="en-US" sz="3000" b="0" i="0" dirty="0">
                <a:effectLst/>
                <a:latin typeface="Calibri" panose="020F0502020204030204" pitchFamily="34" charset="0"/>
                <a:cs typeface="Calibri" panose="020F0502020204030204" pitchFamily="34" charset="0"/>
              </a:rPr>
              <a:t>.” </a:t>
            </a:r>
          </a:p>
          <a:p>
            <a:pPr marL="0" indent="0">
              <a:buNone/>
            </a:pPr>
            <a:r>
              <a:rPr lang="en-US" sz="3000" b="1" dirty="0">
                <a:latin typeface="Calibri" panose="020F0502020204030204" pitchFamily="34" charset="0"/>
                <a:cs typeface="Calibri" panose="020F0502020204030204" pitchFamily="34" charset="0"/>
              </a:rPr>
              <a:t>Revelation 20:15</a:t>
            </a:r>
            <a:r>
              <a:rPr lang="en-US" sz="3000" dirty="0">
                <a:latin typeface="Calibri" panose="020F0502020204030204" pitchFamily="34" charset="0"/>
                <a:cs typeface="Calibri" panose="020F0502020204030204" pitchFamily="34" charset="0"/>
              </a:rPr>
              <a:t>, “</a:t>
            </a:r>
            <a:r>
              <a:rPr lang="en-US" sz="3000" b="0" i="0" dirty="0">
                <a:effectLst/>
                <a:latin typeface="Calibri" panose="020F0502020204030204" pitchFamily="34" charset="0"/>
                <a:cs typeface="Calibri" panose="020F0502020204030204" pitchFamily="34" charset="0"/>
              </a:rPr>
              <a:t>And if anyone’s name was not found </a:t>
            </a:r>
            <a:r>
              <a:rPr lang="en-US" sz="3000" b="1" i="0" dirty="0">
                <a:solidFill>
                  <a:srgbClr val="C00000"/>
                </a:solidFill>
                <a:effectLst/>
                <a:latin typeface="Calibri" panose="020F0502020204030204" pitchFamily="34" charset="0"/>
                <a:cs typeface="Calibri" panose="020F0502020204030204" pitchFamily="34" charset="0"/>
              </a:rPr>
              <a:t>written in the book of life</a:t>
            </a:r>
            <a:r>
              <a:rPr lang="en-US" sz="3000" b="1" i="0" dirty="0">
                <a:effectLst/>
                <a:latin typeface="Calibri" panose="020F0502020204030204" pitchFamily="34" charset="0"/>
                <a:cs typeface="Calibri" panose="020F0502020204030204" pitchFamily="34" charset="0"/>
              </a:rPr>
              <a:t>, he was thrown into the lake of fire</a:t>
            </a:r>
            <a:r>
              <a:rPr lang="en-US" sz="3000" i="0" dirty="0">
                <a:effectLst/>
                <a:latin typeface="Calibri" panose="020F0502020204030204" pitchFamily="34" charset="0"/>
                <a:cs typeface="Calibri" panose="020F0502020204030204" pitchFamily="34" charset="0"/>
              </a:rPr>
              <a:t>.”</a:t>
            </a:r>
            <a:endParaRPr lang="en-US" sz="3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71588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02846-5AEC-221A-6CD0-D44572A9E794}"/>
              </a:ext>
            </a:extLst>
          </p:cNvPr>
          <p:cNvSpPr>
            <a:spLocks noGrp="1"/>
          </p:cNvSpPr>
          <p:nvPr>
            <p:ph type="title"/>
          </p:nvPr>
        </p:nvSpPr>
        <p:spPr>
          <a:xfrm>
            <a:off x="165100" y="152401"/>
            <a:ext cx="8839200" cy="1253066"/>
          </a:xfrm>
        </p:spPr>
        <p:txBody>
          <a:bodyPr>
            <a:normAutofit fontScale="90000"/>
          </a:bodyPr>
          <a:lstStyle/>
          <a:p>
            <a:pPr algn="ctr"/>
            <a:r>
              <a:rPr lang="en-US" b="1" dirty="0">
                <a:latin typeface="Algerian" panose="04020705040A02060702" pitchFamily="82" charset="0"/>
              </a:rPr>
              <a:t>The list below ARE man’s generational ideas</a:t>
            </a:r>
          </a:p>
        </p:txBody>
      </p:sp>
      <p:sp>
        <p:nvSpPr>
          <p:cNvPr id="3" name="Content Placeholder 2">
            <a:extLst>
              <a:ext uri="{FF2B5EF4-FFF2-40B4-BE49-F238E27FC236}">
                <a16:creationId xmlns:a16="http://schemas.microsoft.com/office/drawing/2014/main" id="{C6262FAA-1C62-53B3-ED7D-FC1CCCE1A64B}"/>
              </a:ext>
            </a:extLst>
          </p:cNvPr>
          <p:cNvSpPr>
            <a:spLocks noGrp="1"/>
          </p:cNvSpPr>
          <p:nvPr>
            <p:ph idx="1"/>
          </p:nvPr>
        </p:nvSpPr>
        <p:spPr>
          <a:xfrm>
            <a:off x="304800" y="1321387"/>
            <a:ext cx="8534400" cy="5509200"/>
          </a:xfrm>
        </p:spPr>
        <p:txBody>
          <a:bodyPr>
            <a:spAutoFit/>
          </a:bodyPr>
          <a:lstStyle/>
          <a:p>
            <a:pPr marL="257175" indent="-257175">
              <a:lnSpc>
                <a:spcPct val="100000"/>
              </a:lnSpc>
              <a:spcBef>
                <a:spcPts val="0"/>
              </a:spcBef>
              <a:buSzPts val="1000"/>
              <a:buFont typeface="Symbol" panose="05050102010706020507" pitchFamily="18" charset="2"/>
              <a:buChar char=""/>
              <a:tabLst>
                <a:tab pos="342900" algn="l"/>
              </a:tabLst>
            </a:pPr>
            <a:r>
              <a:rPr lang="en-US" sz="2700" b="1" kern="100" dirty="0">
                <a:latin typeface="Calibri" panose="020F0502020204030204" pitchFamily="34" charset="0"/>
                <a:ea typeface="Aptos" panose="020B0004020202020204" pitchFamily="34" charset="0"/>
                <a:cs typeface="Calibri" panose="020F0502020204030204" pitchFamily="34" charset="0"/>
              </a:rPr>
              <a:t>The Lost Generation:</a:t>
            </a:r>
            <a:r>
              <a:rPr lang="en-US" sz="2700" kern="100" dirty="0">
                <a:latin typeface="Calibri" panose="020F0502020204030204" pitchFamily="34" charset="0"/>
                <a:ea typeface="Aptos" panose="020B0004020202020204" pitchFamily="34" charset="0"/>
                <a:cs typeface="Calibri" panose="020F0502020204030204" pitchFamily="34" charset="0"/>
              </a:rPr>
              <a:t> Born roughly between </a:t>
            </a:r>
            <a:r>
              <a:rPr lang="en-US" sz="2700" b="1" kern="100" dirty="0">
                <a:latin typeface="Calibri" panose="020F0502020204030204" pitchFamily="34" charset="0"/>
                <a:ea typeface="Aptos" panose="020B0004020202020204" pitchFamily="34" charset="0"/>
                <a:cs typeface="Calibri" panose="020F0502020204030204" pitchFamily="34" charset="0"/>
              </a:rPr>
              <a:t>1883 and 1900</a:t>
            </a:r>
            <a:r>
              <a:rPr lang="en-US" sz="2700" kern="100" dirty="0">
                <a:latin typeface="Calibri" panose="020F0502020204030204" pitchFamily="34" charset="0"/>
                <a:ea typeface="Aptos" panose="020B0004020202020204" pitchFamily="34" charset="0"/>
                <a:cs typeface="Calibri" panose="020F0502020204030204" pitchFamily="34" charset="0"/>
              </a:rPr>
              <a:t>, this generation came of age during World War I and experienced disillusionment and a sense of loss.</a:t>
            </a:r>
          </a:p>
          <a:p>
            <a:pPr marL="257175" indent="-257175">
              <a:lnSpc>
                <a:spcPct val="100000"/>
              </a:lnSpc>
              <a:spcBef>
                <a:spcPts val="0"/>
              </a:spcBef>
              <a:buSzPts val="1000"/>
              <a:buFont typeface="Symbol" panose="05050102010706020507" pitchFamily="18" charset="2"/>
              <a:buChar char=""/>
              <a:tabLst>
                <a:tab pos="342900" algn="l"/>
              </a:tabLst>
            </a:pPr>
            <a:r>
              <a:rPr lang="en-US" sz="2700" b="1" kern="100" dirty="0">
                <a:latin typeface="Calibri" panose="020F0502020204030204" pitchFamily="34" charset="0"/>
                <a:ea typeface="Aptos" panose="020B0004020202020204" pitchFamily="34" charset="0"/>
                <a:cs typeface="Calibri" panose="020F0502020204030204" pitchFamily="34" charset="0"/>
              </a:rPr>
              <a:t>The Greatest Generation or </a:t>
            </a:r>
            <a:r>
              <a:rPr lang="en-US" b="1" i="0" dirty="0">
                <a:effectLst/>
                <a:latin typeface="Calibri" panose="020F0502020204030204" pitchFamily="34" charset="0"/>
                <a:cs typeface="Calibri" panose="020F0502020204030204" pitchFamily="34" charset="0"/>
              </a:rPr>
              <a:t>The GI Generation </a:t>
            </a:r>
            <a:r>
              <a:rPr lang="en-US" sz="2700" b="1" kern="100" dirty="0">
                <a:latin typeface="Calibri" panose="020F0502020204030204" pitchFamily="34" charset="0"/>
                <a:ea typeface="Aptos" panose="020B0004020202020204" pitchFamily="34" charset="0"/>
                <a:cs typeface="Calibri" panose="020F0502020204030204" pitchFamily="34" charset="0"/>
              </a:rPr>
              <a:t>:</a:t>
            </a:r>
            <a:r>
              <a:rPr lang="en-US" sz="2700" kern="100" dirty="0">
                <a:latin typeface="Calibri" panose="020F0502020204030204" pitchFamily="34" charset="0"/>
                <a:ea typeface="Aptos" panose="020B0004020202020204" pitchFamily="34" charset="0"/>
                <a:cs typeface="Calibri" panose="020F0502020204030204" pitchFamily="34" charset="0"/>
              </a:rPr>
              <a:t> Born between </a:t>
            </a:r>
            <a:r>
              <a:rPr lang="en-US" sz="2700" b="1" kern="100" dirty="0">
                <a:latin typeface="Calibri" panose="020F0502020204030204" pitchFamily="34" charset="0"/>
                <a:ea typeface="Aptos" panose="020B0004020202020204" pitchFamily="34" charset="0"/>
                <a:cs typeface="Calibri" panose="020F0502020204030204" pitchFamily="34" charset="0"/>
              </a:rPr>
              <a:t>1901 and 1924</a:t>
            </a:r>
            <a:r>
              <a:rPr lang="en-US" sz="2700" kern="100" dirty="0">
                <a:latin typeface="Calibri" panose="020F0502020204030204" pitchFamily="34" charset="0"/>
                <a:ea typeface="Aptos" panose="020B0004020202020204" pitchFamily="34" charset="0"/>
                <a:cs typeface="Calibri" panose="020F0502020204030204" pitchFamily="34" charset="0"/>
              </a:rPr>
              <a:t>, this group is known for their resilience and patriotism, having lived through the Great Depression and fought in World War II.</a:t>
            </a:r>
          </a:p>
          <a:p>
            <a:pPr marL="257175" indent="-257175">
              <a:lnSpc>
                <a:spcPct val="100000"/>
              </a:lnSpc>
              <a:spcBef>
                <a:spcPts val="0"/>
              </a:spcBef>
              <a:buSzPts val="1000"/>
              <a:buFont typeface="Symbol" panose="05050102010706020507" pitchFamily="18" charset="2"/>
              <a:buChar char=""/>
              <a:tabLst>
                <a:tab pos="342900" algn="l"/>
              </a:tabLst>
            </a:pPr>
            <a:r>
              <a:rPr lang="en-US" sz="2700" b="1" kern="100" dirty="0">
                <a:latin typeface="Calibri" panose="020F0502020204030204" pitchFamily="34" charset="0"/>
                <a:ea typeface="Aptos" panose="020B0004020202020204" pitchFamily="34" charset="0"/>
                <a:cs typeface="Calibri" panose="020F0502020204030204" pitchFamily="34" charset="0"/>
              </a:rPr>
              <a:t>The Silent Generation:</a:t>
            </a:r>
            <a:r>
              <a:rPr lang="en-US" sz="2700" kern="100" dirty="0">
                <a:latin typeface="Calibri" panose="020F0502020204030204" pitchFamily="34" charset="0"/>
                <a:ea typeface="Aptos" panose="020B0004020202020204" pitchFamily="34" charset="0"/>
                <a:cs typeface="Calibri" panose="020F0502020204030204" pitchFamily="34" charset="0"/>
              </a:rPr>
              <a:t> Born between </a:t>
            </a:r>
            <a:r>
              <a:rPr lang="en-US" sz="2700" b="1" kern="100" dirty="0">
                <a:latin typeface="Calibri" panose="020F0502020204030204" pitchFamily="34" charset="0"/>
                <a:ea typeface="Aptos" panose="020B0004020202020204" pitchFamily="34" charset="0"/>
                <a:cs typeface="Calibri" panose="020F0502020204030204" pitchFamily="34" charset="0"/>
              </a:rPr>
              <a:t>1925 and 1945</a:t>
            </a:r>
            <a:r>
              <a:rPr lang="en-US" sz="2700" kern="100" dirty="0">
                <a:latin typeface="Calibri" panose="020F0502020204030204" pitchFamily="34" charset="0"/>
                <a:ea typeface="Aptos" panose="020B0004020202020204" pitchFamily="34" charset="0"/>
                <a:cs typeface="Calibri" panose="020F0502020204030204" pitchFamily="34" charset="0"/>
              </a:rPr>
              <a:t>, this group is often characterized as quiet and traditional, having come of age during the post-war period.</a:t>
            </a:r>
          </a:p>
          <a:p>
            <a:pPr marL="257175" indent="-257175">
              <a:lnSpc>
                <a:spcPct val="100000"/>
              </a:lnSpc>
              <a:spcBef>
                <a:spcPts val="0"/>
              </a:spcBef>
              <a:buSzPts val="1000"/>
              <a:buFont typeface="Symbol" panose="05050102010706020507" pitchFamily="18" charset="2"/>
              <a:buChar char=""/>
              <a:tabLst>
                <a:tab pos="342900" algn="l"/>
              </a:tabLst>
            </a:pPr>
            <a:r>
              <a:rPr lang="en-US" sz="2700" b="1" kern="100" dirty="0">
                <a:latin typeface="Calibri" panose="020F0502020204030204" pitchFamily="34" charset="0"/>
                <a:ea typeface="Aptos" panose="020B0004020202020204" pitchFamily="34" charset="0"/>
                <a:cs typeface="Calibri" panose="020F0502020204030204" pitchFamily="34" charset="0"/>
              </a:rPr>
              <a:t>Baby Boomers:</a:t>
            </a:r>
            <a:r>
              <a:rPr lang="en-US" sz="2700" kern="100" dirty="0">
                <a:latin typeface="Calibri" panose="020F0502020204030204" pitchFamily="34" charset="0"/>
                <a:ea typeface="Aptos" panose="020B0004020202020204" pitchFamily="34" charset="0"/>
                <a:cs typeface="Calibri" panose="020F0502020204030204" pitchFamily="34" charset="0"/>
              </a:rPr>
              <a:t> Born between </a:t>
            </a:r>
            <a:r>
              <a:rPr lang="en-US" sz="2700" b="1" kern="100" dirty="0">
                <a:latin typeface="Calibri" panose="020F0502020204030204" pitchFamily="34" charset="0"/>
                <a:ea typeface="Aptos" panose="020B0004020202020204" pitchFamily="34" charset="0"/>
                <a:cs typeface="Calibri" panose="020F0502020204030204" pitchFamily="34" charset="0"/>
              </a:rPr>
              <a:t>1946 and 1964</a:t>
            </a:r>
            <a:r>
              <a:rPr lang="en-US" sz="2700" kern="100" dirty="0">
                <a:latin typeface="Calibri" panose="020F0502020204030204" pitchFamily="34" charset="0"/>
                <a:ea typeface="Aptos" panose="020B0004020202020204" pitchFamily="34" charset="0"/>
                <a:cs typeface="Calibri" panose="020F0502020204030204" pitchFamily="34" charset="0"/>
              </a:rPr>
              <a:t>, this generation is known for its large size and its impact on culture and society.</a:t>
            </a:r>
          </a:p>
        </p:txBody>
      </p:sp>
    </p:spTree>
    <p:extLst>
      <p:ext uri="{BB962C8B-B14F-4D97-AF65-F5344CB8AC3E}">
        <p14:creationId xmlns:p14="http://schemas.microsoft.com/office/powerpoint/2010/main" val="633708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2B5E5-A14B-CF91-8C56-3DB464DA7ED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6B726D-042C-1B97-A3FE-DFA65B5B3339}"/>
              </a:ext>
            </a:extLst>
          </p:cNvPr>
          <p:cNvSpPr>
            <a:spLocks noGrp="1"/>
          </p:cNvSpPr>
          <p:nvPr>
            <p:ph idx="1"/>
          </p:nvPr>
        </p:nvSpPr>
        <p:spPr>
          <a:xfrm>
            <a:off x="304800" y="186267"/>
            <a:ext cx="8517467" cy="6350000"/>
          </a:xfrm>
        </p:spPr>
        <p:txBody>
          <a:bodyPr>
            <a:spAutoFit/>
          </a:bodyPr>
          <a:lstStyle/>
          <a:p>
            <a:pPr marL="257175" indent="-257175">
              <a:lnSpc>
                <a:spcPct val="115000"/>
              </a:lnSpc>
              <a:spcAft>
                <a:spcPts val="600"/>
              </a:spcAft>
              <a:buSzPts val="1000"/>
              <a:buFont typeface="Symbol" panose="05050102010706020507" pitchFamily="18" charset="2"/>
              <a:buChar char=""/>
              <a:tabLst>
                <a:tab pos="342900" algn="l"/>
              </a:tabLst>
            </a:pPr>
            <a:r>
              <a:rPr lang="en-US" sz="2400" b="1" kern="100" dirty="0">
                <a:latin typeface="Calibri" panose="020F0502020204030204" pitchFamily="34" charset="0"/>
                <a:ea typeface="Aptos" panose="020B0004020202020204" pitchFamily="34" charset="0"/>
                <a:cs typeface="Calibri" panose="020F0502020204030204" pitchFamily="34" charset="0"/>
              </a:rPr>
              <a:t>Generation X:</a:t>
            </a:r>
            <a:r>
              <a:rPr lang="en-US" sz="2400" kern="100" dirty="0">
                <a:latin typeface="Calibri" panose="020F0502020204030204" pitchFamily="34" charset="0"/>
                <a:ea typeface="Aptos" panose="020B0004020202020204" pitchFamily="34" charset="0"/>
                <a:cs typeface="Calibri" panose="020F0502020204030204" pitchFamily="34" charset="0"/>
              </a:rPr>
              <a:t> Born between </a:t>
            </a:r>
            <a:r>
              <a:rPr lang="en-US" sz="2400" b="1" kern="100" dirty="0">
                <a:latin typeface="Calibri" panose="020F0502020204030204" pitchFamily="34" charset="0"/>
                <a:ea typeface="Aptos" panose="020B0004020202020204" pitchFamily="34" charset="0"/>
                <a:cs typeface="Calibri" panose="020F0502020204030204" pitchFamily="34" charset="0"/>
              </a:rPr>
              <a:t>1965 and 1980</a:t>
            </a:r>
            <a:r>
              <a:rPr lang="en-US" sz="2400" kern="100" dirty="0">
                <a:latin typeface="Calibri" panose="020F0502020204030204" pitchFamily="34" charset="0"/>
                <a:ea typeface="Aptos" panose="020B0004020202020204" pitchFamily="34" charset="0"/>
                <a:cs typeface="Calibri" panose="020F0502020204030204" pitchFamily="34" charset="0"/>
              </a:rPr>
              <a:t>, this group is often described as independent and pragmatic, having come of age during a period of economic and social change.</a:t>
            </a:r>
          </a:p>
          <a:p>
            <a:pPr marL="257175" indent="-257175">
              <a:lnSpc>
                <a:spcPct val="115000"/>
              </a:lnSpc>
              <a:spcAft>
                <a:spcPts val="600"/>
              </a:spcAft>
              <a:buSzPts val="1000"/>
              <a:buFont typeface="Symbol" panose="05050102010706020507" pitchFamily="18" charset="2"/>
              <a:buChar char=""/>
              <a:tabLst>
                <a:tab pos="342900" algn="l"/>
              </a:tabLst>
            </a:pPr>
            <a:r>
              <a:rPr lang="en-US" sz="2400" b="1" kern="100" dirty="0">
                <a:latin typeface="Calibri" panose="020F0502020204030204" pitchFamily="34" charset="0"/>
                <a:ea typeface="Aptos" panose="020B0004020202020204" pitchFamily="34" charset="0"/>
                <a:cs typeface="Calibri" panose="020F0502020204030204" pitchFamily="34" charset="0"/>
              </a:rPr>
              <a:t>Millennials (Generation Y):</a:t>
            </a:r>
            <a:r>
              <a:rPr lang="en-US" sz="2400" kern="100" dirty="0">
                <a:latin typeface="Calibri" panose="020F0502020204030204" pitchFamily="34" charset="0"/>
                <a:ea typeface="Aptos" panose="020B0004020202020204" pitchFamily="34" charset="0"/>
                <a:cs typeface="Calibri" panose="020F0502020204030204" pitchFamily="34" charset="0"/>
              </a:rPr>
              <a:t> Born between </a:t>
            </a:r>
            <a:r>
              <a:rPr lang="en-US" sz="2400" b="1" kern="100" dirty="0">
                <a:latin typeface="Calibri" panose="020F0502020204030204" pitchFamily="34" charset="0"/>
                <a:ea typeface="Aptos" panose="020B0004020202020204" pitchFamily="34" charset="0"/>
                <a:cs typeface="Calibri" panose="020F0502020204030204" pitchFamily="34" charset="0"/>
              </a:rPr>
              <a:t>1981 and 1996</a:t>
            </a:r>
            <a:r>
              <a:rPr lang="en-US" sz="2400" kern="100" dirty="0">
                <a:latin typeface="Calibri" panose="020F0502020204030204" pitchFamily="34" charset="0"/>
                <a:ea typeface="Aptos" panose="020B0004020202020204" pitchFamily="34" charset="0"/>
                <a:cs typeface="Calibri" panose="020F0502020204030204" pitchFamily="34" charset="0"/>
              </a:rPr>
              <a:t>, this generation is known for its digital fluency and its emphasis on social issues.</a:t>
            </a:r>
          </a:p>
          <a:p>
            <a:pPr marL="257175" indent="-257175">
              <a:lnSpc>
                <a:spcPct val="115000"/>
              </a:lnSpc>
              <a:spcAft>
                <a:spcPts val="600"/>
              </a:spcAft>
              <a:buSzPts val="1000"/>
              <a:buFont typeface="Symbol" panose="05050102010706020507" pitchFamily="18" charset="2"/>
              <a:buChar char=""/>
              <a:tabLst>
                <a:tab pos="342900" algn="l"/>
              </a:tabLst>
            </a:pPr>
            <a:r>
              <a:rPr lang="en-US" sz="2400" b="1" kern="100" dirty="0">
                <a:latin typeface="Calibri" panose="020F0502020204030204" pitchFamily="34" charset="0"/>
                <a:ea typeface="Aptos" panose="020B0004020202020204" pitchFamily="34" charset="0"/>
                <a:cs typeface="Calibri" panose="020F0502020204030204" pitchFamily="34" charset="0"/>
              </a:rPr>
              <a:t>Generation Z:</a:t>
            </a:r>
            <a:r>
              <a:rPr lang="en-US" sz="2400" kern="100" dirty="0">
                <a:latin typeface="Calibri" panose="020F0502020204030204" pitchFamily="34" charset="0"/>
                <a:ea typeface="Aptos" panose="020B0004020202020204" pitchFamily="34" charset="0"/>
                <a:cs typeface="Calibri" panose="020F0502020204030204" pitchFamily="34" charset="0"/>
              </a:rPr>
              <a:t> Born between </a:t>
            </a:r>
            <a:r>
              <a:rPr lang="en-US" sz="2400" b="1" kern="100" dirty="0">
                <a:latin typeface="Calibri" panose="020F0502020204030204" pitchFamily="34" charset="0"/>
                <a:ea typeface="Aptos" panose="020B0004020202020204" pitchFamily="34" charset="0"/>
                <a:cs typeface="Calibri" panose="020F0502020204030204" pitchFamily="34" charset="0"/>
              </a:rPr>
              <a:t>1997 and 2012</a:t>
            </a:r>
            <a:r>
              <a:rPr lang="en-US" sz="2400" kern="100" dirty="0">
                <a:latin typeface="Calibri" panose="020F0502020204030204" pitchFamily="34" charset="0"/>
                <a:ea typeface="Aptos" panose="020B0004020202020204" pitchFamily="34" charset="0"/>
                <a:cs typeface="Calibri" panose="020F0502020204030204" pitchFamily="34" charset="0"/>
              </a:rPr>
              <a:t>, this group is characterized by its digital native status and its focus on social media and technology.</a:t>
            </a:r>
          </a:p>
          <a:p>
            <a:pPr marL="257175" indent="-257175">
              <a:lnSpc>
                <a:spcPct val="115000"/>
              </a:lnSpc>
              <a:spcAft>
                <a:spcPts val="600"/>
              </a:spcAft>
              <a:buSzPts val="1000"/>
              <a:buFont typeface="Symbol" panose="05050102010706020507" pitchFamily="18" charset="2"/>
              <a:buChar char=""/>
              <a:tabLst>
                <a:tab pos="342900" algn="l"/>
              </a:tabLst>
            </a:pPr>
            <a:r>
              <a:rPr lang="en-US" sz="2400" b="1" kern="100" dirty="0">
                <a:latin typeface="Calibri" panose="020F0502020204030204" pitchFamily="34" charset="0"/>
                <a:ea typeface="Aptos" panose="020B0004020202020204" pitchFamily="34" charset="0"/>
                <a:cs typeface="Calibri" panose="020F0502020204030204" pitchFamily="34" charset="0"/>
              </a:rPr>
              <a:t>Generation Alpha:</a:t>
            </a:r>
            <a:r>
              <a:rPr lang="en-US" sz="2400" kern="100" dirty="0">
                <a:latin typeface="Calibri" panose="020F0502020204030204" pitchFamily="34" charset="0"/>
                <a:ea typeface="Aptos" panose="020B0004020202020204" pitchFamily="34" charset="0"/>
                <a:cs typeface="Calibri" panose="020F0502020204030204" pitchFamily="34" charset="0"/>
              </a:rPr>
              <a:t> Born between </a:t>
            </a:r>
            <a:r>
              <a:rPr lang="en-US" sz="2400" b="1" kern="100" dirty="0">
                <a:latin typeface="Calibri" panose="020F0502020204030204" pitchFamily="34" charset="0"/>
                <a:ea typeface="Aptos" panose="020B0004020202020204" pitchFamily="34" charset="0"/>
                <a:cs typeface="Calibri" panose="020F0502020204030204" pitchFamily="34" charset="0"/>
              </a:rPr>
              <a:t>2013 and 2025</a:t>
            </a:r>
            <a:r>
              <a:rPr lang="en-US" sz="2400" kern="100" dirty="0">
                <a:latin typeface="Calibri" panose="020F0502020204030204" pitchFamily="34" charset="0"/>
                <a:ea typeface="Aptos" panose="020B0004020202020204" pitchFamily="34" charset="0"/>
                <a:cs typeface="Calibri" panose="020F0502020204030204" pitchFamily="34" charset="0"/>
              </a:rPr>
              <a:t>, this is the youngest generation, characterized by their early exposure to technology and their unique perspectives.	</a:t>
            </a:r>
          </a:p>
          <a:p>
            <a:pPr marL="257175" indent="-257175">
              <a:lnSpc>
                <a:spcPct val="115000"/>
              </a:lnSpc>
              <a:spcAft>
                <a:spcPts val="600"/>
              </a:spcAft>
              <a:buSzPts val="1000"/>
              <a:buFont typeface="Symbol" panose="05050102010706020507" pitchFamily="18" charset="2"/>
              <a:buChar char=""/>
              <a:tabLst>
                <a:tab pos="342900" algn="l"/>
              </a:tabLst>
            </a:pPr>
            <a:r>
              <a:rPr lang="en-US" sz="2400" b="1" kern="100" dirty="0">
                <a:latin typeface="Calibri" panose="020F0502020204030204" pitchFamily="34" charset="0"/>
                <a:ea typeface="Aptos" panose="020B0004020202020204" pitchFamily="34" charset="0"/>
                <a:cs typeface="Calibri" panose="020F0502020204030204" pitchFamily="34" charset="0"/>
              </a:rPr>
              <a:t>Generative AI is experimental</a:t>
            </a:r>
          </a:p>
        </p:txBody>
      </p:sp>
    </p:spTree>
    <p:extLst>
      <p:ext uri="{BB962C8B-B14F-4D97-AF65-F5344CB8AC3E}">
        <p14:creationId xmlns:p14="http://schemas.microsoft.com/office/powerpoint/2010/main" val="4104589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50B40864-7B8B-936D-4D23-E900A595101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70933" y="253999"/>
            <a:ext cx="8619068" cy="63161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017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3BEE057-A236-E579-5550-DC3310045CC8}"/>
              </a:ext>
            </a:extLst>
          </p:cNvPr>
          <p:cNvSpPr>
            <a:spLocks noGrp="1"/>
          </p:cNvSpPr>
          <p:nvPr>
            <p:ph type="title"/>
          </p:nvPr>
        </p:nvSpPr>
        <p:spPr>
          <a:xfrm>
            <a:off x="127000" y="254001"/>
            <a:ext cx="8877300" cy="1114026"/>
          </a:xfrm>
        </p:spPr>
        <p:txBody>
          <a:bodyPr>
            <a:noAutofit/>
          </a:bodyPr>
          <a:lstStyle/>
          <a:p>
            <a:pPr algn="ctr"/>
            <a:r>
              <a:rPr lang="en-US" sz="4050" b="1" kern="100" dirty="0">
                <a:latin typeface="Algerian" panose="04020705040A02060702" pitchFamily="82" charset="0"/>
                <a:ea typeface="Aptos" panose="020B0004020202020204" pitchFamily="34" charset="0"/>
                <a:cs typeface="Times New Roman" panose="02020603050405020304" pitchFamily="18" charset="0"/>
              </a:rPr>
              <a:t>20 GENERATIONS ADAM-ABRAHAM</a:t>
            </a:r>
            <a:endParaRPr lang="en-US" sz="4050" b="1" dirty="0">
              <a:latin typeface="Algerian" panose="04020705040A02060702" pitchFamily="82" charset="0"/>
            </a:endParaRPr>
          </a:p>
        </p:txBody>
      </p:sp>
      <p:sp>
        <p:nvSpPr>
          <p:cNvPr id="5" name="Content Placeholder 4">
            <a:extLst>
              <a:ext uri="{FF2B5EF4-FFF2-40B4-BE49-F238E27FC236}">
                <a16:creationId xmlns:a16="http://schemas.microsoft.com/office/drawing/2014/main" id="{04F27210-E748-335E-143C-3E5D17BED7F4}"/>
              </a:ext>
            </a:extLst>
          </p:cNvPr>
          <p:cNvSpPr>
            <a:spLocks noGrp="1"/>
          </p:cNvSpPr>
          <p:nvPr>
            <p:ph sz="half" idx="1"/>
          </p:nvPr>
        </p:nvSpPr>
        <p:spPr>
          <a:xfrm>
            <a:off x="628650" y="1134534"/>
            <a:ext cx="3886200" cy="4927599"/>
          </a:xfrm>
        </p:spPr>
        <p:txBody>
          <a:bodyPr>
            <a:noAutofit/>
          </a:bodyPr>
          <a:lstStyle/>
          <a:p>
            <a:pPr marL="342900" marR="0" lvl="0" indent="-342900">
              <a:buFont typeface="Symbol" panose="05050102010706020507" pitchFamily="18" charset="2"/>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1 ADAM	</a:t>
            </a:r>
            <a:endParaRPr lang="en-US" kern="100" dirty="0">
              <a:effectLst/>
              <a:latin typeface="Calibri" panose="020F0502020204030204" pitchFamily="34" charset="0"/>
              <a:ea typeface="Aptos" panose="020B0004020202020204" pitchFamily="34" charset="0"/>
              <a:cs typeface="Calibri" panose="020F0502020204030204" pitchFamily="34" charset="0"/>
            </a:endParaRPr>
          </a:p>
          <a:p>
            <a:pPr marL="342900" marR="0" lvl="0" indent="-342900">
              <a:buFont typeface="Symbol" panose="05050102010706020507" pitchFamily="18" charset="2"/>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2 SETH	</a:t>
            </a:r>
            <a:endParaRPr lang="en-US" kern="100" dirty="0">
              <a:effectLst/>
              <a:latin typeface="Calibri" panose="020F0502020204030204" pitchFamily="34" charset="0"/>
              <a:ea typeface="Aptos" panose="020B0004020202020204" pitchFamily="34" charset="0"/>
              <a:cs typeface="Calibri" panose="020F0502020204030204" pitchFamily="34" charset="0"/>
            </a:endParaRPr>
          </a:p>
          <a:p>
            <a:pPr marL="342900" marR="0" lvl="0" indent="-342900">
              <a:buFont typeface="Symbol" panose="05050102010706020507" pitchFamily="18" charset="2"/>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3 ENOS	</a:t>
            </a:r>
            <a:endParaRPr lang="en-US" kern="100" dirty="0">
              <a:effectLst/>
              <a:latin typeface="Calibri" panose="020F0502020204030204" pitchFamily="34" charset="0"/>
              <a:ea typeface="Aptos" panose="020B0004020202020204" pitchFamily="34" charset="0"/>
              <a:cs typeface="Calibri" panose="020F0502020204030204" pitchFamily="34" charset="0"/>
            </a:endParaRPr>
          </a:p>
          <a:p>
            <a:pPr marL="342900" marR="0" lvl="0" indent="-342900">
              <a:buFont typeface="Symbol" panose="05050102010706020507" pitchFamily="18" charset="2"/>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4 CAINAN </a:t>
            </a:r>
            <a:endParaRPr lang="en-US" kern="100" dirty="0">
              <a:effectLst/>
              <a:latin typeface="Calibri" panose="020F0502020204030204" pitchFamily="34" charset="0"/>
              <a:ea typeface="Aptos" panose="020B0004020202020204" pitchFamily="34" charset="0"/>
              <a:cs typeface="Calibri" panose="020F0502020204030204" pitchFamily="34" charset="0"/>
            </a:endParaRPr>
          </a:p>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5 MAHALALEEL</a:t>
            </a:r>
            <a:endParaRPr lang="en-US" kern="100" dirty="0">
              <a:effectLst/>
              <a:latin typeface="Calibri" panose="020F0502020204030204" pitchFamily="34" charset="0"/>
              <a:ea typeface="Aptos" panose="020B0004020202020204" pitchFamily="34" charset="0"/>
              <a:cs typeface="Calibri" panose="020F0502020204030204" pitchFamily="34" charset="0"/>
            </a:endParaRPr>
          </a:p>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6 JARED </a:t>
            </a:r>
            <a:endParaRPr lang="en-US" kern="100" dirty="0">
              <a:effectLst/>
              <a:latin typeface="Calibri" panose="020F0502020204030204" pitchFamily="34" charset="0"/>
              <a:ea typeface="Aptos" panose="020B0004020202020204" pitchFamily="34" charset="0"/>
              <a:cs typeface="Calibri" panose="020F0502020204030204" pitchFamily="34" charset="0"/>
            </a:endParaRPr>
          </a:p>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7 ENOCH </a:t>
            </a:r>
            <a:endParaRPr lang="en-US" kern="100" dirty="0">
              <a:effectLst/>
              <a:latin typeface="Calibri" panose="020F0502020204030204" pitchFamily="34" charset="0"/>
              <a:ea typeface="Aptos" panose="020B0004020202020204" pitchFamily="34" charset="0"/>
              <a:cs typeface="Calibri" panose="020F0502020204030204" pitchFamily="34" charset="0"/>
            </a:endParaRPr>
          </a:p>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8 METHUSELAH </a:t>
            </a:r>
            <a:endParaRPr lang="en-US" kern="100" dirty="0">
              <a:effectLst/>
              <a:latin typeface="Calibri" panose="020F0502020204030204" pitchFamily="34" charset="0"/>
              <a:ea typeface="Aptos" panose="020B0004020202020204" pitchFamily="34" charset="0"/>
              <a:cs typeface="Calibri" panose="020F0502020204030204" pitchFamily="34" charset="0"/>
            </a:endParaRPr>
          </a:p>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9 LAMECH </a:t>
            </a:r>
            <a:endParaRPr lang="en-US" kern="100" dirty="0">
              <a:effectLst/>
              <a:latin typeface="Calibri" panose="020F0502020204030204" pitchFamily="34" charset="0"/>
              <a:ea typeface="Aptos" panose="020B0004020202020204" pitchFamily="34" charset="0"/>
              <a:cs typeface="Calibri" panose="020F0502020204030204" pitchFamily="34" charset="0"/>
            </a:endParaRPr>
          </a:p>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10 NOAH </a:t>
            </a:r>
            <a:endParaRPr lang="en-US" kern="100" dirty="0">
              <a:effectLst/>
              <a:latin typeface="Calibri" panose="020F0502020204030204" pitchFamily="34" charset="0"/>
              <a:ea typeface="Aptos" panose="020B0004020202020204" pitchFamily="34" charset="0"/>
              <a:cs typeface="Calibri" panose="020F0502020204030204" pitchFamily="34" charset="0"/>
            </a:endParaRPr>
          </a:p>
          <a:p>
            <a:pPr marL="0" indent="0">
              <a:buNone/>
            </a:pPr>
            <a:endParaRPr lang="en-US" sz="1600" b="1" kern="100" dirty="0">
              <a:latin typeface="Calibri" panose="020F0502020204030204" pitchFamily="34" charset="0"/>
              <a:ea typeface="Aptos" panose="020B0004020202020204" pitchFamily="34" charset="0"/>
              <a:cs typeface="Calibri" panose="020F0502020204030204" pitchFamily="34" charset="0"/>
            </a:endParaRPr>
          </a:p>
        </p:txBody>
      </p:sp>
      <p:sp>
        <p:nvSpPr>
          <p:cNvPr id="6" name="Content Placeholder 5">
            <a:extLst>
              <a:ext uri="{FF2B5EF4-FFF2-40B4-BE49-F238E27FC236}">
                <a16:creationId xmlns:a16="http://schemas.microsoft.com/office/drawing/2014/main" id="{77348685-B1E5-F27A-D9D8-F8C4DB0316EB}"/>
              </a:ext>
            </a:extLst>
          </p:cNvPr>
          <p:cNvSpPr>
            <a:spLocks noGrp="1"/>
          </p:cNvSpPr>
          <p:nvPr>
            <p:ph sz="half" idx="2"/>
          </p:nvPr>
        </p:nvSpPr>
        <p:spPr>
          <a:xfrm>
            <a:off x="4629150" y="1134533"/>
            <a:ext cx="3886200" cy="4927599"/>
          </a:xfrm>
        </p:spPr>
        <p:txBody>
          <a:bodyPr>
            <a:normAutofit lnSpcReduction="10000"/>
          </a:bodyPr>
          <a:lstStyle/>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11 SHEM </a:t>
            </a:r>
          </a:p>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12 ARPHAXAD </a:t>
            </a:r>
          </a:p>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13 SALAH </a:t>
            </a:r>
          </a:p>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14 EBER </a:t>
            </a:r>
          </a:p>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15 PELEG</a:t>
            </a:r>
          </a:p>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16 REU </a:t>
            </a:r>
          </a:p>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17 SERUG </a:t>
            </a:r>
          </a:p>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18 NAHOR </a:t>
            </a:r>
          </a:p>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19 TERAH </a:t>
            </a:r>
          </a:p>
          <a:p>
            <a:pPr marL="342900" marR="0" lvl="0" indent="-342900">
              <a:buFont typeface="Arial" panose="020B0604020202020204" pitchFamily="34" charset="0"/>
              <a:buChar char="•"/>
              <a:tabLst>
                <a:tab pos="2971800" algn="ctr"/>
                <a:tab pos="5943600" algn="r"/>
                <a:tab pos="457200" algn="l"/>
                <a:tab pos="2971800" algn="ctr"/>
                <a:tab pos="5943600" algn="r"/>
              </a:tabLst>
            </a:pPr>
            <a:r>
              <a:rPr lang="en-US" b="1" kern="100" dirty="0">
                <a:effectLst/>
                <a:latin typeface="Calibri" panose="020F0502020204030204" pitchFamily="34" charset="0"/>
                <a:ea typeface="Aptos" panose="020B0004020202020204" pitchFamily="34" charset="0"/>
                <a:cs typeface="Calibri" panose="020F0502020204030204" pitchFamily="34" charset="0"/>
              </a:rPr>
              <a:t>20 ABRAHAM</a:t>
            </a:r>
          </a:p>
        </p:txBody>
      </p:sp>
    </p:spTree>
    <p:extLst>
      <p:ext uri="{BB962C8B-B14F-4D97-AF65-F5344CB8AC3E}">
        <p14:creationId xmlns:p14="http://schemas.microsoft.com/office/powerpoint/2010/main" val="28253656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544</TotalTime>
  <Words>2750</Words>
  <Application>Microsoft Office PowerPoint</Application>
  <PresentationFormat>On-screen Show (4:3)</PresentationFormat>
  <Paragraphs>126</Paragraphs>
  <Slides>22</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Algerian</vt:lpstr>
      <vt:lpstr>Aptos</vt:lpstr>
      <vt:lpstr>Aptos Display</vt:lpstr>
      <vt:lpstr>Arial</vt:lpstr>
      <vt:lpstr>Calibri</vt:lpstr>
      <vt:lpstr>Symbol</vt:lpstr>
      <vt:lpstr>Office Theme</vt:lpstr>
      <vt:lpstr>Generations</vt:lpstr>
      <vt:lpstr>definition of generation</vt:lpstr>
      <vt:lpstr>In the biblical context, "generation" refers to more than just a time span; it encompasses:</vt:lpstr>
      <vt:lpstr>From generation to generation</vt:lpstr>
      <vt:lpstr>Through many generations men have refused to obey god, But the word of god has never been lost</vt:lpstr>
      <vt:lpstr>The list below ARE man’s generational ideas</vt:lpstr>
      <vt:lpstr>PowerPoint Presentation</vt:lpstr>
      <vt:lpstr>PowerPoint Presentation</vt:lpstr>
      <vt:lpstr>20 GENERATIONS ADAM-ABRAHAM</vt:lpstr>
      <vt:lpstr>ABRAHAM-DAVID-JESUS</vt:lpstr>
      <vt:lpstr>PowerPoint Presentation</vt:lpstr>
      <vt:lpstr>PowerPoint Presentation</vt:lpstr>
      <vt:lpstr>PowerPoint Presentation</vt:lpstr>
      <vt:lpstr>PowerPoint Presentation</vt:lpstr>
      <vt:lpstr>The Genealogy of Jesus Christ (Ruth 4:18–22; 1 Chronicles. 2:1–15; Luke 3:23–38 )</vt:lpstr>
      <vt:lpstr>The Coming Messenger</vt:lpstr>
      <vt:lpstr>Christ Born of Mary (Luke 2:1–7 )</vt:lpstr>
      <vt:lpstr>John the Baptist Prepares the Way (Matthew 3:1–12; Luke 3:1–20; John 1:19–28 )</vt:lpstr>
      <vt:lpstr>The Disciples’ Eyes Opened</vt:lpstr>
      <vt:lpstr>To be saved</vt:lpstr>
      <vt:lpstr>PowerPoint Presentation</vt:lpstr>
      <vt:lpstr>THE INVITATION – THE GOOD NEWS – THE GOSPEL CALL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Generations</dc:title>
  <dc:creator>Bruce Molock</dc:creator>
  <cp:lastModifiedBy>Richard Lidh</cp:lastModifiedBy>
  <cp:revision>7</cp:revision>
  <cp:lastPrinted>2025-04-26T19:51:23Z</cp:lastPrinted>
  <dcterms:created xsi:type="dcterms:W3CDTF">2025-04-23T04:39:55Z</dcterms:created>
  <dcterms:modified xsi:type="dcterms:W3CDTF">2025-04-26T19:51:47Z</dcterms:modified>
</cp:coreProperties>
</file>